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6" r:id="rId2"/>
  </p:sldMasterIdLst>
  <p:notesMasterIdLst>
    <p:notesMasterId r:id="rId28"/>
  </p:notesMasterIdLst>
  <p:handoutMasterIdLst>
    <p:handoutMasterId r:id="rId29"/>
  </p:handoutMasterIdLst>
  <p:sldIdLst>
    <p:sldId id="262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63" r:id="rId13"/>
    <p:sldId id="273" r:id="rId14"/>
    <p:sldId id="274" r:id="rId15"/>
    <p:sldId id="290" r:id="rId16"/>
    <p:sldId id="298" r:id="rId17"/>
    <p:sldId id="285" r:id="rId18"/>
    <p:sldId id="281" r:id="rId19"/>
    <p:sldId id="315" r:id="rId20"/>
    <p:sldId id="299" r:id="rId21"/>
    <p:sldId id="302" r:id="rId22"/>
    <p:sldId id="301" r:id="rId23"/>
    <p:sldId id="304" r:id="rId24"/>
    <p:sldId id="313" r:id="rId25"/>
    <p:sldId id="314" r:id="rId26"/>
    <p:sldId id="280" r:id="rId27"/>
  </p:sldIdLst>
  <p:sldSz cx="9144000" cy="6858000" type="screen4x3"/>
  <p:notesSz cx="6797675" cy="9928225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025" autoAdjust="0"/>
    <p:restoredTop sz="86249" autoAdjust="0"/>
  </p:normalViewPr>
  <p:slideViewPr>
    <p:cSldViewPr snapToGrid="0">
      <p:cViewPr varScale="1">
        <p:scale>
          <a:sx n="114" d="100"/>
          <a:sy n="114" d="100"/>
        </p:scale>
        <p:origin x="13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72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CF4AF-CD08-4AA0-84E4-35CF2C7476A0}" type="datetimeFigureOut">
              <a:rPr lang="da-DK" smtClean="0"/>
              <a:t>08-08-2022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2CBF2-8EB2-4873-83BC-A2238A734DE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88963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3EA50-5DE0-4456-9205-C8DD5848525B}" type="datetimeFigureOut">
              <a:rPr lang="da-DK" smtClean="0"/>
              <a:t>08-08-2022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654DEC-B381-493C-8237-4CB064C60C29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79492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Pladsholder til slidebillede 1">
            <a:extLst>
              <a:ext uri="{FF2B5EF4-FFF2-40B4-BE49-F238E27FC236}">
                <a16:creationId xmlns:a16="http://schemas.microsoft.com/office/drawing/2014/main" xmlns="" id="{589664A4-3EE0-4BAC-83D9-5F771BC0D2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Pladsholder til noter 2">
            <a:extLst>
              <a:ext uri="{FF2B5EF4-FFF2-40B4-BE49-F238E27FC236}">
                <a16:creationId xmlns:a16="http://schemas.microsoft.com/office/drawing/2014/main" xmlns="" id="{D086F805-FD7E-4E4E-870C-A62D0E625F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a-DK" altLang="da-DK">
              <a:latin typeface="Arial" panose="020B0604020202020204" pitchFamily="34" charset="0"/>
            </a:endParaRPr>
          </a:p>
        </p:txBody>
      </p:sp>
      <p:sp>
        <p:nvSpPr>
          <p:cNvPr id="32772" name="Pladsholder til slidenummer 3">
            <a:extLst>
              <a:ext uri="{FF2B5EF4-FFF2-40B4-BE49-F238E27FC236}">
                <a16:creationId xmlns:a16="http://schemas.microsoft.com/office/drawing/2014/main" xmlns="" id="{6205505E-5E10-45EF-99A3-43B6F9AF3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rgbClr val="5F606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1400" b="1">
                <a:solidFill>
                  <a:srgbClr val="5F606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1400" b="1">
                <a:solidFill>
                  <a:srgbClr val="5F606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1400" b="1">
                <a:solidFill>
                  <a:srgbClr val="5F606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1400" b="1">
                <a:solidFill>
                  <a:srgbClr val="5F606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5F606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5F606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5F606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5F6062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68CB2C3-380D-45F1-9EE6-1B2B632C3EC5}" type="slidenum">
              <a:rPr lang="da-DK" altLang="da-DK" sz="1200" b="0" smtClean="0">
                <a:solidFill>
                  <a:srgbClr val="000000"/>
                </a:solidFill>
                <a:latin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da-DK" altLang="da-DK" sz="1200" b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340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u="sng" dirty="0" smtClean="0"/>
              <a:t>Inkonsistens</a:t>
            </a:r>
            <a:r>
              <a:rPr lang="da-DK" dirty="0" smtClean="0"/>
              <a:t>: Ved forskelle i populationer, interventioner, behandling i kontrolgruppen eller definition af effekter.</a:t>
            </a:r>
            <a:r>
              <a:rPr lang="da-DK" baseline="0" dirty="0" smtClean="0"/>
              <a:t> </a:t>
            </a:r>
            <a:r>
              <a:rPr lang="da-DK" dirty="0" smtClean="0"/>
              <a:t>Stor variation i forskel i effekt mellem studier.</a:t>
            </a:r>
            <a:r>
              <a:rPr lang="da-DK" baseline="0" dirty="0" smtClean="0"/>
              <a:t> </a:t>
            </a:r>
            <a:r>
              <a:rPr lang="da-DK" dirty="0" smtClean="0"/>
              <a:t>Statistisk signifikant heterogenitet (I², Tau)</a:t>
            </a:r>
          </a:p>
          <a:p>
            <a:r>
              <a:rPr lang="da-DK" u="sng" dirty="0" smtClean="0"/>
              <a:t>Indirekte evidens</a:t>
            </a:r>
            <a:r>
              <a:rPr lang="da-DK" dirty="0" smtClean="0"/>
              <a:t>:</a:t>
            </a:r>
            <a:r>
              <a:rPr lang="da-DK" baseline="0" dirty="0" smtClean="0"/>
              <a:t> </a:t>
            </a:r>
            <a:r>
              <a:rPr lang="da-DK" dirty="0" smtClean="0"/>
              <a:t>Hvor præcist rammer studiet vores PICO.</a:t>
            </a:r>
            <a:r>
              <a:rPr lang="da-DK" baseline="0" dirty="0" smtClean="0"/>
              <a:t> </a:t>
            </a:r>
            <a:r>
              <a:rPr lang="da-DK" dirty="0" smtClean="0"/>
              <a:t>Man ønsker at sammenligne to behandlinger overfor hinanden, men de enkelte behandlinger er kun sammenlignet overfor placebo</a:t>
            </a:r>
          </a:p>
          <a:p>
            <a:r>
              <a:rPr lang="da-DK" dirty="0" smtClean="0"/>
              <a:t>Der er forskelle i population, intervention, kontrolgruppe eller den måde effekterne er målt på mellem det kliniske spørgsmål og de tilgrundliggende studier. </a:t>
            </a:r>
          </a:p>
          <a:p>
            <a:r>
              <a:rPr lang="da-DK" dirty="0" smtClean="0"/>
              <a:t>Eksempler:</a:t>
            </a:r>
          </a:p>
          <a:p>
            <a:pPr lvl="1"/>
            <a:r>
              <a:rPr lang="da-DK" dirty="0" smtClean="0"/>
              <a:t>Vores PICO definerer alder 18-50 år, men det valgte studie undersøger 60 til 90 årige</a:t>
            </a:r>
          </a:p>
          <a:p>
            <a:pPr lvl="1"/>
            <a:r>
              <a:rPr lang="da-DK" dirty="0" smtClean="0"/>
              <a:t>Vores PICO definerer at </a:t>
            </a:r>
            <a:r>
              <a:rPr lang="da-DK" dirty="0" err="1" smtClean="0"/>
              <a:t>outcome</a:t>
            </a:r>
            <a:r>
              <a:rPr lang="da-DK" dirty="0" smtClean="0"/>
              <a:t> skal være klinisk DVT, men det valgte studie ser på </a:t>
            </a:r>
            <a:r>
              <a:rPr lang="da-DK" dirty="0" err="1" smtClean="0"/>
              <a:t>flebografiverificeret</a:t>
            </a:r>
            <a:r>
              <a:rPr lang="da-DK" dirty="0" smtClean="0"/>
              <a:t> DVT (surrogat)</a:t>
            </a:r>
          </a:p>
          <a:p>
            <a:r>
              <a:rPr lang="da-DK" u="sng" dirty="0" smtClean="0"/>
              <a:t>Unøjagtighed</a:t>
            </a:r>
            <a:r>
              <a:rPr lang="da-DK" dirty="0" smtClean="0"/>
              <a:t>:</a:t>
            </a:r>
            <a:r>
              <a:rPr lang="da-DK" baseline="0" dirty="0" smtClean="0"/>
              <a:t> </a:t>
            </a:r>
            <a:r>
              <a:rPr lang="da-DK" dirty="0" smtClean="0"/>
              <a:t>Der vil som udgangspunkt blive nedgraderet, hvis der kun er et studie.</a:t>
            </a:r>
            <a:r>
              <a:rPr lang="da-DK" baseline="0" dirty="0" smtClean="0"/>
              <a:t> </a:t>
            </a:r>
            <a:r>
              <a:rPr lang="da-DK" dirty="0" smtClean="0"/>
              <a:t>Præcision af estimatet.</a:t>
            </a:r>
            <a:r>
              <a:rPr lang="da-DK" baseline="0" dirty="0" smtClean="0"/>
              <a:t> </a:t>
            </a:r>
            <a:r>
              <a:rPr lang="da-DK" dirty="0" smtClean="0"/>
              <a:t>Ved brede </a:t>
            </a:r>
            <a:r>
              <a:rPr lang="da-DK" dirty="0" err="1" smtClean="0"/>
              <a:t>konfidensintervaller</a:t>
            </a:r>
            <a:r>
              <a:rPr lang="da-DK" dirty="0" smtClean="0"/>
              <a:t> (Cl) er der dårlig præcision.</a:t>
            </a:r>
            <a:r>
              <a:rPr lang="da-DK" baseline="0" dirty="0" smtClean="0"/>
              <a:t> </a:t>
            </a:r>
            <a:r>
              <a:rPr lang="da-DK" dirty="0" smtClean="0"/>
              <a:t>Det vurderes, om </a:t>
            </a:r>
            <a:r>
              <a:rPr lang="da-DK" dirty="0" err="1" smtClean="0"/>
              <a:t>konfidensintervallet</a:t>
            </a:r>
            <a:r>
              <a:rPr lang="da-DK" dirty="0" smtClean="0"/>
              <a:t> overlapper den mindste relevante forskel og om man ville komme med forskellige anbefalinger i hver sin ende af </a:t>
            </a:r>
            <a:r>
              <a:rPr lang="da-DK" dirty="0" err="1" smtClean="0"/>
              <a:t>konfidensintervallet</a:t>
            </a:r>
            <a:endParaRPr lang="da-DK" dirty="0" smtClean="0"/>
          </a:p>
          <a:p>
            <a:r>
              <a:rPr lang="da-DK" u="sng" dirty="0" smtClean="0"/>
              <a:t>Publikationsbias</a:t>
            </a:r>
            <a:r>
              <a:rPr lang="da-DK" dirty="0" smtClean="0"/>
              <a:t>: Manglende publicering af hele studier eller selektiv rapportering af effekter (kun de mest positive rapporteres)</a:t>
            </a:r>
            <a:r>
              <a:rPr lang="da-DK" baseline="0" dirty="0" smtClean="0"/>
              <a:t>. </a:t>
            </a:r>
            <a:r>
              <a:rPr lang="da-DK" dirty="0" smtClean="0"/>
              <a:t>Hvis der er en stor gruppe at studier der alle er </a:t>
            </a:r>
            <a:r>
              <a:rPr lang="da-DK" dirty="0" err="1" smtClean="0"/>
              <a:t>f.eks</a:t>
            </a:r>
            <a:r>
              <a:rPr lang="da-DK" dirty="0" smtClean="0"/>
              <a:t> negative, der ikke er publiceres, mens alle dem med positive resultater er publicerede.</a:t>
            </a:r>
            <a:r>
              <a:rPr lang="da-DK" baseline="0" dirty="0" smtClean="0"/>
              <a:t> </a:t>
            </a:r>
            <a:r>
              <a:rPr lang="da-DK" dirty="0" smtClean="0"/>
              <a:t>Er der en mange afsluttede studier hvis resultater ikke er publicerede  kan der være tegn på publikationsbias (clinicaltrials.gov)</a:t>
            </a:r>
          </a:p>
          <a:p>
            <a:endParaRPr lang="da-DK" dirty="0" smtClean="0"/>
          </a:p>
          <a:p>
            <a:endParaRPr lang="da-DK" dirty="0" smtClean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54DEC-B381-493C-8237-4CB064C60C29}" type="slidenum">
              <a:rPr lang="da-DK" smtClean="0"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1471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54DEC-B381-493C-8237-4CB064C60C29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91941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54DEC-B381-493C-8237-4CB064C60C29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2873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654DEC-B381-493C-8237-4CB064C60C29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44150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Langt størstedelen af patienterne med lavt stofskifte behandles udelukkende med T4-hormon, men selv for de få patienter, der får kombinationsbehandling med T4 og T3, har prøven ingen værdi, mener lægerne. Derfor forstår formand for Lægeforeningen, Andreas Rudkjøbing heller ikke, hvordan </a:t>
            </a:r>
            <a:r>
              <a:rPr lang="da-DK" dirty="0" err="1"/>
              <a:t>Liselott</a:t>
            </a:r>
            <a:r>
              <a:rPr lang="da-DK" dirty="0"/>
              <a:t> Blixt når frem til sin konklusion.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5A151A-6F0B-42DC-9B4E-14F8B877CDA8}" type="slidenum">
              <a:rPr lang="da-DK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da-DK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103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Et politisk anliggende?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5A151A-6F0B-42DC-9B4E-14F8B877CDA8}" type="slidenum">
              <a:rPr lang="da-DK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da-DK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71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Modul 1</a:t>
            </a:r>
          </a:p>
          <a:p>
            <a:r>
              <a:rPr lang="da-DK" dirty="0"/>
              <a:t>‘Kogebogen’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5A151A-6F0B-42DC-9B4E-14F8B877CDA8}" type="slidenum">
              <a:rPr lang="da-DK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da-DK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102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‘Kogebogen’</a:t>
            </a:r>
          </a:p>
          <a:p>
            <a:r>
              <a:rPr lang="da-DK" dirty="0"/>
              <a:t>Forskelle: primær/sek. litteratur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5A151A-6F0B-42DC-9B4E-14F8B877CDA8}" type="slidenum">
              <a:rPr lang="da-DK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da-DK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104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Sandhed </a:t>
            </a:r>
            <a:r>
              <a:rPr lang="da-DK" dirty="0" err="1"/>
              <a:t>vs</a:t>
            </a:r>
            <a:r>
              <a:rPr lang="da-DK" dirty="0"/>
              <a:t> begrundelse</a:t>
            </a:r>
          </a:p>
          <a:p>
            <a:r>
              <a:rPr lang="da-DK" dirty="0"/>
              <a:t>Ikke bare plukke fra toppen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5A151A-6F0B-42DC-9B4E-14F8B877CDA8}" type="slidenum">
              <a:rPr lang="da-DK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da-DK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083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wmf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wmf"/><Relationship Id="rId5" Type="http://schemas.openxmlformats.org/officeDocument/2006/relationships/image" Target="../media/image11.jpeg"/><Relationship Id="rId4" Type="http://schemas.openxmlformats.org/officeDocument/2006/relationships/image" Target="../media/image6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9" descr="Masker">
            <a:extLst>
              <a:ext uri="{FF2B5EF4-FFF2-40B4-BE49-F238E27FC236}">
                <a16:creationId xmlns:a16="http://schemas.microsoft.com/office/drawing/2014/main" xmlns="" id="{A5AD6BAC-DAA3-41F0-ABA5-3C877A217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7" t="32677" r="17255"/>
          <a:stretch>
            <a:fillRect/>
          </a:stretch>
        </p:blipFill>
        <p:spPr bwMode="auto">
          <a:xfrm>
            <a:off x="2268538" y="0"/>
            <a:ext cx="2447925" cy="20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8" descr="Haand">
            <a:extLst>
              <a:ext uri="{FF2B5EF4-FFF2-40B4-BE49-F238E27FC236}">
                <a16:creationId xmlns:a16="http://schemas.microsoft.com/office/drawing/2014/main" xmlns="" id="{D27B8BDB-8B7C-43EB-B85B-AE489B829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368300"/>
            <a:ext cx="1944687" cy="291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0" descr="Glas">
            <a:extLst>
              <a:ext uri="{FF2B5EF4-FFF2-40B4-BE49-F238E27FC236}">
                <a16:creationId xmlns:a16="http://schemas.microsoft.com/office/drawing/2014/main" xmlns="" id="{FC4DCAF6-4661-4018-8E0F-AEBC21381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439738"/>
            <a:ext cx="1703387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1" descr="Sygeplejerske">
            <a:extLst>
              <a:ext uri="{FF2B5EF4-FFF2-40B4-BE49-F238E27FC236}">
                <a16:creationId xmlns:a16="http://schemas.microsoft.com/office/drawing/2014/main" xmlns="" id="{A50F549E-4177-4244-88E9-DBFFC5A5C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7450"/>
            <a:ext cx="1944688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1" descr="Illusbagg_B_Outlinet">
            <a:extLst>
              <a:ext uri="{FF2B5EF4-FFF2-40B4-BE49-F238E27FC236}">
                <a16:creationId xmlns:a16="http://schemas.microsoft.com/office/drawing/2014/main" xmlns="" id="{352F5AAB-D1EB-4CDD-9122-D9CCB3C3E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lede 16">
            <a:extLst>
              <a:ext uri="{FF2B5EF4-FFF2-40B4-BE49-F238E27FC236}">
                <a16:creationId xmlns:a16="http://schemas.microsoft.com/office/drawing/2014/main" xmlns="" id="{27E47F26-470B-42CB-8F6E-5C05C63014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5661025"/>
            <a:ext cx="3938588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4985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304799"/>
            <a:ext cx="5980112" cy="7588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da-DK" altLang="en-US"/>
              <a:t>Klik for at redigere titeltypografi i masteren</a:t>
            </a:r>
            <a:endParaRPr lang="da-DK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71587C63-0BC1-46AF-ACA8-7034289FE4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DC92064F-2299-43A2-9138-CA149485C3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C302F1E7-710D-40C4-A385-51A2FFEC95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BD422-3D96-4BCD-977A-48912DEB865A}" type="slidenum">
              <a:rPr lang="da-DK" altLang="da-DK"/>
              <a:pPr>
                <a:defRPr/>
              </a:pPr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17378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6765925" y="304800"/>
            <a:ext cx="2014538" cy="5821363"/>
          </a:xfrm>
        </p:spPr>
        <p:txBody>
          <a:bodyPr vert="eaVert"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719138" y="304800"/>
            <a:ext cx="5894387" cy="5821363"/>
          </a:xfrm>
        </p:spPr>
        <p:txBody>
          <a:bodyPr vert="eaVert"/>
          <a:lstStyle/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CB595218-180F-4596-85A2-FAD272038BF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D645EA0E-ED67-4434-955C-7545ECC561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AF9649F4-6B80-4BD1-89D5-94281936FC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505C83-2F69-487B-BE88-31D7AAB084C1}" type="slidenum">
              <a:rPr lang="da-DK" altLang="da-DK"/>
              <a:pPr>
                <a:defRPr/>
              </a:pPr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4025597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/>
              <a:t>Klik for at redigere titeltypografi i masteren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xmlns="" id="{DCFEBFD7-43E3-43B7-99DA-C0232556C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5A6003-222D-47DC-97CF-DE30052FC764}" type="datetimeFigureOut">
              <a:rPr lang="da-DK"/>
              <a:pPr>
                <a:defRPr/>
              </a:pPr>
              <a:t>08-08-2022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xmlns="" id="{8034C383-A891-4F44-9D2D-E4BC9FAD5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Pladsholder til diasnummer 5">
            <a:extLst>
              <a:ext uri="{FF2B5EF4-FFF2-40B4-BE49-F238E27FC236}">
                <a16:creationId xmlns:a16="http://schemas.microsoft.com/office/drawing/2014/main" xmlns="" id="{48A0E0F1-1BF3-4822-834C-DFFFF134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4297D-4D3B-446B-9E6B-19D056B43526}" type="slidenum">
              <a:rPr lang="da-DK" altLang="da-DK"/>
              <a:pPr>
                <a:defRPr/>
              </a:pPr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638451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051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9" descr="Masker"/>
          <p:cNvPicPr>
            <a:picLocks noChangeAspect="1" noChangeArrowheads="1"/>
          </p:cNvPicPr>
          <p:nvPr userDrawn="1"/>
        </p:nvPicPr>
        <p:blipFill>
          <a:blip r:embed="rId2" cstate="print"/>
          <a:srcRect l="29427" t="32677" r="17255"/>
          <a:stretch>
            <a:fillRect/>
          </a:stretch>
        </p:blipFill>
        <p:spPr bwMode="auto">
          <a:xfrm>
            <a:off x="2268538" y="0"/>
            <a:ext cx="2447925" cy="2060575"/>
          </a:xfrm>
          <a:prstGeom prst="rect">
            <a:avLst/>
          </a:prstGeom>
          <a:noFill/>
        </p:spPr>
      </p:pic>
      <p:pic>
        <p:nvPicPr>
          <p:cNvPr id="13" name="Picture 28" descr="Haand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638" y="368300"/>
            <a:ext cx="1944687" cy="2916238"/>
          </a:xfrm>
          <a:prstGeom prst="rect">
            <a:avLst/>
          </a:prstGeom>
          <a:noFill/>
        </p:spPr>
      </p:pic>
      <p:pic>
        <p:nvPicPr>
          <p:cNvPr id="14" name="Picture 30" descr="Glas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6588" y="439738"/>
            <a:ext cx="1703387" cy="2557462"/>
          </a:xfrm>
          <a:prstGeom prst="rect">
            <a:avLst/>
          </a:prstGeom>
          <a:noFill/>
        </p:spPr>
      </p:pic>
      <p:pic>
        <p:nvPicPr>
          <p:cNvPr id="15" name="Picture 31" descr="Sygeplejerske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457450"/>
            <a:ext cx="1944688" cy="2700338"/>
          </a:xfrm>
          <a:prstGeom prst="rect">
            <a:avLst/>
          </a:prstGeom>
          <a:noFill/>
        </p:spPr>
      </p:pic>
      <p:pic>
        <p:nvPicPr>
          <p:cNvPr id="16" name="Picture 21" descr="Illusbagg_B_Outlinet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</p:spPr>
      </p:pic>
      <p:pic>
        <p:nvPicPr>
          <p:cNvPr id="8" name="Billede 1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209" y="5529535"/>
            <a:ext cx="4386263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499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909DE8-4089-4AFA-95EB-A316AAA892CB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304799"/>
            <a:ext cx="59801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en-US"/>
              <a:t>Klik for at redigere i master</a:t>
            </a:r>
            <a:endParaRPr lang="da-DK" altLang="en-US" dirty="0"/>
          </a:p>
        </p:txBody>
      </p:sp>
    </p:spTree>
    <p:extLst>
      <p:ext uri="{BB962C8B-B14F-4D97-AF65-F5344CB8AC3E}">
        <p14:creationId xmlns:p14="http://schemas.microsoft.com/office/powerpoint/2010/main" val="1639107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91F67-8A2C-45E5-AB7B-A8E8A7B0D870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42637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719138" y="1412875"/>
            <a:ext cx="3954462" cy="4713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826000" y="1412875"/>
            <a:ext cx="3954463" cy="4713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6CE9A-E0D5-4F07-874C-84A7E0E2C7FF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304799"/>
            <a:ext cx="59801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en-US"/>
              <a:t>Klik for at redigere i master</a:t>
            </a:r>
            <a:endParaRPr lang="da-DK" altLang="en-US" dirty="0"/>
          </a:p>
        </p:txBody>
      </p:sp>
    </p:spTree>
    <p:extLst>
      <p:ext uri="{BB962C8B-B14F-4D97-AF65-F5344CB8AC3E}">
        <p14:creationId xmlns:p14="http://schemas.microsoft.com/office/powerpoint/2010/main" val="3130062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6E628-B55B-453C-8072-B3CFB07C3311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04288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AAA4D4-C1F6-417E-9D7B-7A40A5E0E500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304799"/>
            <a:ext cx="59801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en-US"/>
              <a:t>Klik for at redigere i master</a:t>
            </a:r>
            <a:endParaRPr lang="da-DK" altLang="en-US" dirty="0"/>
          </a:p>
        </p:txBody>
      </p:sp>
    </p:spTree>
    <p:extLst>
      <p:ext uri="{BB962C8B-B14F-4D97-AF65-F5344CB8AC3E}">
        <p14:creationId xmlns:p14="http://schemas.microsoft.com/office/powerpoint/2010/main" val="2098711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304799"/>
            <a:ext cx="5980112" cy="7588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da-DK" altLang="en-US"/>
              <a:t>Klik for at redigere titeltypografi i masteren</a:t>
            </a:r>
            <a:endParaRPr lang="da-DK" alt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AB931483-001C-43DC-936D-BB178F1984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F3EE64C0-B5F3-4609-A466-6FC2473BA5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CFF4709C-F72E-42E6-827C-3759A9338F9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12E79-A972-466B-A3DD-669637F1450E}" type="slidenum">
              <a:rPr lang="da-DK" altLang="da-DK"/>
              <a:pPr>
                <a:defRPr/>
              </a:pPr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995057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F1549D-3DCE-4013-AC67-752C28C469D2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2150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15DD9E-B190-485B-809A-5EFA90D98F56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61348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a-DK" noProof="0"/>
              <a:t>Klik på ikonet for at tilføje et billede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i master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DC37D-4D39-478B-8849-708A0C2E058A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68520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998549-E16C-4884-A578-A2EBE7F21D75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304799"/>
            <a:ext cx="59801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en-US"/>
              <a:t>Klik for at redigere i master</a:t>
            </a:r>
            <a:endParaRPr lang="da-DK" altLang="en-US" dirty="0"/>
          </a:p>
        </p:txBody>
      </p:sp>
    </p:spTree>
    <p:extLst>
      <p:ext uri="{BB962C8B-B14F-4D97-AF65-F5344CB8AC3E}">
        <p14:creationId xmlns:p14="http://schemas.microsoft.com/office/powerpoint/2010/main" val="2533594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6765925" y="304800"/>
            <a:ext cx="2014538" cy="5821363"/>
          </a:xfrm>
        </p:spPr>
        <p:txBody>
          <a:bodyPr vert="eaVert"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719138" y="304800"/>
            <a:ext cx="5894387" cy="5821363"/>
          </a:xfrm>
        </p:spPr>
        <p:txBody>
          <a:bodyPr vert="eaVert"/>
          <a:lstStyle/>
          <a:p>
            <a:pPr lvl="0"/>
            <a:r>
              <a:rPr lang="da-DK"/>
              <a:t>Klik for at redigere i master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5292A3-80E0-45A6-A962-F81E41182668}" type="slidenum">
              <a:rPr lang="da-DK"/>
              <a:pPr>
                <a:defRPr/>
              </a:pPr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1552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a-DK"/>
              <a:t>Klik for at redigere titeltypografi i masteren</a:t>
            </a:r>
            <a:endParaRPr lang="da-DK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3A577C0F-C42B-4AB4-A51D-7766683A6F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B96E876B-ED2A-43DA-A896-DA071B4615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78299C8B-5DB6-47FF-A8DB-6A59BB843F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FD5CD4-5D6E-4672-988F-A328E1F1F94E}" type="slidenum">
              <a:rPr lang="da-DK" altLang="da-DK"/>
              <a:pPr>
                <a:defRPr/>
              </a:pPr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28331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719138" y="1412875"/>
            <a:ext cx="3954462" cy="4713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826000" y="1412875"/>
            <a:ext cx="3954463" cy="4713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8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304799"/>
            <a:ext cx="5980112" cy="7588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da-DK" altLang="en-US"/>
              <a:t>Klik for at redigere titeltypografi i masteren</a:t>
            </a:r>
            <a:endParaRPr lang="da-DK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11FDECD-D9E2-4224-AB19-325FD93FA9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34BBC72-D9A8-4E04-9AA5-C239532B63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EEDC91A-DEE7-45AA-9063-C447BBB1AA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049EEF-A9DB-4E4B-8387-C4772E6A5A97}" type="slidenum">
              <a:rPr lang="da-DK" altLang="da-DK"/>
              <a:pPr>
                <a:defRPr/>
              </a:pPr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829561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F66E07FD-9037-40FE-96F5-838A2B981A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22FA5D89-1A20-4D45-9C4C-C53D6B89412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1A887664-03C7-42E0-B49F-3759F1AA71E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F3CA0-667A-404C-ABF2-960ACB4A4A63}" type="slidenum">
              <a:rPr lang="da-DK" altLang="da-DK"/>
              <a:pPr>
                <a:defRPr/>
              </a:pPr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262590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304799"/>
            <a:ext cx="5980112" cy="7588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da-DK" altLang="en-US"/>
              <a:t>Klik for at redigere titeltypografi i masteren</a:t>
            </a:r>
            <a:endParaRPr lang="da-DK" altLang="en-US" dirty="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513D66E0-02D4-4DBE-B69A-C567B08146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57FC230D-C266-4118-8981-B3A01F31C0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275E16CA-EFD1-4A3A-9CF7-83FF881AFF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9B99A7-2F73-4542-BC1F-1D040314532E}" type="slidenum">
              <a:rPr lang="da-DK" altLang="da-DK"/>
              <a:pPr>
                <a:defRPr/>
              </a:pPr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704627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xmlns="" id="{DF03FB77-9A3A-48AA-8142-A442BC52EE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67DD38DA-7ADC-4B0C-82F6-B6B23670BD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3E3075B1-8046-460B-8F25-2B168B9F0F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1E36B4-554F-4311-97DF-061C2288A234}" type="slidenum">
              <a:rPr lang="da-DK" altLang="da-DK"/>
              <a:pPr>
                <a:defRPr/>
              </a:pPr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657799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typografi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136D4E1-CD3F-4471-9692-CC70C0C332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EE5040A-2EC1-4E53-B341-22933DEA46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DC79CC7-A45E-4626-9B6E-0B21F1AF4A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C31395-5DB7-4318-9808-13DB60B1A512}" type="slidenum">
              <a:rPr lang="da-DK" altLang="da-DK"/>
              <a:pPr>
                <a:defRPr/>
              </a:pPr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359543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a-DK"/>
              <a:t>Klik for at redigere titeltypografi i masteren</a:t>
            </a:r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a-DK" noProof="0"/>
              <a:t>Klik på ikonet for at tilføje et billede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Klik for at redigere typografi i masteren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B9100ED4-9A6C-41A2-8682-4C0C6872BB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AE1E7EE-0C49-4E65-AC33-B07DC55E22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F1764F1-1B95-4E63-B053-C5ED25AFC4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B2FB5-F7EA-40AA-B5AD-178C1FA97242}" type="slidenum">
              <a:rPr lang="da-DK" altLang="da-DK"/>
              <a:pPr>
                <a:defRPr/>
              </a:pPr>
              <a:t>‹nr.›</a:t>
            </a:fld>
            <a:endParaRPr lang="da-DK" altLang="da-DK"/>
          </a:p>
        </p:txBody>
      </p:sp>
    </p:spTree>
    <p:extLst>
      <p:ext uri="{BB962C8B-B14F-4D97-AF65-F5344CB8AC3E}">
        <p14:creationId xmlns:p14="http://schemas.microsoft.com/office/powerpoint/2010/main" val="146901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0.jpe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bottom">
            <a:extLst>
              <a:ext uri="{FF2B5EF4-FFF2-40B4-BE49-F238E27FC236}">
                <a16:creationId xmlns:a16="http://schemas.microsoft.com/office/drawing/2014/main" xmlns="" id="{27EA97D7-5CCF-40A5-B238-AF7E3E1FC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72213"/>
            <a:ext cx="89281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4" name="Rectangle 4">
            <a:extLst>
              <a:ext uri="{FF2B5EF4-FFF2-40B4-BE49-F238E27FC236}">
                <a16:creationId xmlns:a16="http://schemas.microsoft.com/office/drawing/2014/main" xmlns="" id="{8A6EB711-AED2-4A4E-A5CE-9179FBAE82E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58775" y="6381750"/>
            <a:ext cx="2133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800" b="0">
                <a:solidFill>
                  <a:srgbClr val="0085A1"/>
                </a:solidFill>
                <a:latin typeface="+mn-lt"/>
                <a:cs typeface="+mn-cs"/>
              </a:defRPr>
            </a:lvl1pPr>
          </a:lstStyle>
          <a:p>
            <a:pPr defTabSz="457200">
              <a:defRPr/>
            </a:pPr>
            <a:endParaRPr lang="da-DK" altLang="en-US"/>
          </a:p>
        </p:txBody>
      </p:sp>
      <p:sp>
        <p:nvSpPr>
          <p:cNvPr id="184325" name="Rectangle 5">
            <a:extLst>
              <a:ext uri="{FF2B5EF4-FFF2-40B4-BE49-F238E27FC236}">
                <a16:creationId xmlns:a16="http://schemas.microsoft.com/office/drawing/2014/main" xmlns="" id="{22629AEE-53D2-4E2D-86CF-D37C2C685C2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800" b="0">
                <a:solidFill>
                  <a:srgbClr val="0085A1"/>
                </a:solidFill>
                <a:latin typeface="+mn-lt"/>
                <a:cs typeface="+mn-cs"/>
              </a:defRPr>
            </a:lvl1pPr>
          </a:lstStyle>
          <a:p>
            <a:pPr defTabSz="457200">
              <a:defRPr/>
            </a:pPr>
            <a:endParaRPr lang="da-DK"/>
          </a:p>
        </p:txBody>
      </p:sp>
      <p:sp>
        <p:nvSpPr>
          <p:cNvPr id="184326" name="Rectangle 6">
            <a:extLst>
              <a:ext uri="{FF2B5EF4-FFF2-40B4-BE49-F238E27FC236}">
                <a16:creationId xmlns:a16="http://schemas.microsoft.com/office/drawing/2014/main" xmlns="" id="{DD7DB12F-1F3C-4550-B0E3-D92335439B5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4638" y="6381750"/>
            <a:ext cx="21590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800" b="0">
                <a:solidFill>
                  <a:srgbClr val="0085A1"/>
                </a:solidFill>
                <a:latin typeface="Georgia" panose="02040502050405020303" pitchFamily="18" charset="0"/>
              </a:defRPr>
            </a:lvl1pPr>
          </a:lstStyle>
          <a:p>
            <a:pPr defTabSz="457200">
              <a:defRPr/>
            </a:pPr>
            <a:fld id="{80E07B39-737B-4D64-9602-B768CB6905B3}" type="slidenum">
              <a:rPr lang="da-DK" altLang="da-DK"/>
              <a:pPr defTabSz="457200">
                <a:defRPr/>
              </a:pPr>
              <a:t>‹nr.›</a:t>
            </a:fld>
            <a:endParaRPr lang="da-DK" altLang="da-DK"/>
          </a:p>
        </p:txBody>
      </p:sp>
      <p:pic>
        <p:nvPicPr>
          <p:cNvPr id="1030" name="Picture 7" descr="indhold">
            <a:extLst>
              <a:ext uri="{FF2B5EF4-FFF2-40B4-BE49-F238E27FC236}">
                <a16:creationId xmlns:a16="http://schemas.microsoft.com/office/drawing/2014/main" xmlns="" id="{ECF55AC0-A9D0-47C8-BA7E-48142674D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149350"/>
            <a:ext cx="892810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>
            <a:extLst>
              <a:ext uri="{FF2B5EF4-FFF2-40B4-BE49-F238E27FC236}">
                <a16:creationId xmlns:a16="http://schemas.microsoft.com/office/drawing/2014/main" xmlns="" id="{F1DA72FB-D78D-4CDD-BD5F-94E31F387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19138" y="1412875"/>
            <a:ext cx="8061325" cy="471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/>
              <a:t>Klik for at redigere teksttypografierne i masteren</a:t>
            </a:r>
          </a:p>
        </p:txBody>
      </p:sp>
      <p:sp>
        <p:nvSpPr>
          <p:cNvPr id="1032" name="Rectangle 9">
            <a:extLst>
              <a:ext uri="{FF2B5EF4-FFF2-40B4-BE49-F238E27FC236}">
                <a16:creationId xmlns:a16="http://schemas.microsoft.com/office/drawing/2014/main" xmlns="" id="{64C41BDA-53F7-43F9-993A-50A281C2FE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304800"/>
            <a:ext cx="59801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en-US"/>
              <a:t>Klik for at redigere titeltypografi</a:t>
            </a:r>
          </a:p>
        </p:txBody>
      </p:sp>
      <p:sp>
        <p:nvSpPr>
          <p:cNvPr id="1033" name="Line 10">
            <a:extLst>
              <a:ext uri="{FF2B5EF4-FFF2-40B4-BE49-F238E27FC236}">
                <a16:creationId xmlns:a16="http://schemas.microsoft.com/office/drawing/2014/main" xmlns="" id="{1B2D8866-AB4D-4314-BDA6-4775784216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" y="1139825"/>
            <a:ext cx="8424863" cy="0"/>
          </a:xfrm>
          <a:prstGeom prst="line">
            <a:avLst/>
          </a:prstGeom>
          <a:noFill/>
          <a:ln w="12700">
            <a:solidFill>
              <a:srgbClr val="0085A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/>
            <a:endParaRPr lang="da-DK">
              <a:solidFill>
                <a:srgbClr val="3DAAC8"/>
              </a:solidFill>
            </a:endParaRPr>
          </a:p>
        </p:txBody>
      </p:sp>
      <p:sp>
        <p:nvSpPr>
          <p:cNvPr id="1034" name="Line 11">
            <a:extLst>
              <a:ext uri="{FF2B5EF4-FFF2-40B4-BE49-F238E27FC236}">
                <a16:creationId xmlns:a16="http://schemas.microsoft.com/office/drawing/2014/main" xmlns="" id="{B8529544-07C2-4CF0-A8EE-FEA354B2A6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775" y="6283325"/>
            <a:ext cx="8424863" cy="0"/>
          </a:xfrm>
          <a:prstGeom prst="line">
            <a:avLst/>
          </a:prstGeom>
          <a:noFill/>
          <a:ln w="12700">
            <a:solidFill>
              <a:srgbClr val="0085A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/>
            <a:endParaRPr lang="da-DK">
              <a:solidFill>
                <a:srgbClr val="3DAAC8"/>
              </a:solidFill>
            </a:endParaRPr>
          </a:p>
        </p:txBody>
      </p:sp>
      <p:pic>
        <p:nvPicPr>
          <p:cNvPr id="1035" name="Billede 1">
            <a:extLst>
              <a:ext uri="{FF2B5EF4-FFF2-40B4-BE49-F238E27FC236}">
                <a16:creationId xmlns:a16="http://schemas.microsoft.com/office/drawing/2014/main" xmlns="" id="{B43DA142-F4B6-49E6-A471-53CF3ED26C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295275"/>
            <a:ext cx="2795587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935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Georgia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Georgia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Georgia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Georgia" pitchFamily="18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5F6062"/>
        </a:buClr>
        <a:defRPr sz="2000" b="1">
          <a:solidFill>
            <a:srgbClr val="000000"/>
          </a:solidFill>
          <a:latin typeface="+mn-lt"/>
          <a:ea typeface="+mn-ea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rgbClr val="5F6062"/>
        </a:buClr>
        <a:buChar char="•"/>
        <a:defRPr sz="2000">
          <a:solidFill>
            <a:srgbClr val="000000"/>
          </a:solidFill>
          <a:latin typeface="+mn-lt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rgbClr val="5F6062"/>
        </a:buClr>
        <a:buChar char="•"/>
        <a:defRPr>
          <a:solidFill>
            <a:srgbClr val="000000"/>
          </a:solidFill>
          <a:latin typeface="+mn-lt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rgbClr val="5F6062"/>
        </a:buClr>
        <a:buChar char="•"/>
        <a:defRPr>
          <a:solidFill>
            <a:srgbClr val="000000"/>
          </a:solidFill>
          <a:latin typeface="+mn-lt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rgbClr val="5F6062"/>
        </a:buClr>
        <a:buChar char="•"/>
        <a:defRPr>
          <a:solidFill>
            <a:srgbClr val="000000"/>
          </a:solidFill>
          <a:latin typeface="+mn-lt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rgbClr val="5F6062"/>
        </a:buClr>
        <a:buChar char="•"/>
        <a:defRPr>
          <a:solidFill>
            <a:srgbClr val="000000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rgbClr val="5F6062"/>
        </a:buClr>
        <a:buChar char="•"/>
        <a:defRPr>
          <a:solidFill>
            <a:srgbClr val="000000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rgbClr val="5F6062"/>
        </a:buClr>
        <a:buChar char="•"/>
        <a:defRPr>
          <a:solidFill>
            <a:srgbClr val="000000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rgbClr val="5F6062"/>
        </a:buClr>
        <a:buChar char="•"/>
        <a:defRPr>
          <a:solidFill>
            <a:srgbClr val="000000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bottom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272213"/>
            <a:ext cx="89281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58775" y="6381750"/>
            <a:ext cx="2133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="0" smtClean="0">
                <a:solidFill>
                  <a:srgbClr val="0085A1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da-DK" altLang="en-US"/>
          </a:p>
        </p:txBody>
      </p:sp>
      <p:sp>
        <p:nvSpPr>
          <p:cNvPr id="1843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81750"/>
            <a:ext cx="2895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 b="0" smtClean="0">
                <a:solidFill>
                  <a:srgbClr val="0085A1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da-DK"/>
          </a:p>
        </p:txBody>
      </p:sp>
      <p:sp>
        <p:nvSpPr>
          <p:cNvPr id="1843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24638" y="6381750"/>
            <a:ext cx="21590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="0" smtClean="0">
                <a:solidFill>
                  <a:srgbClr val="0085A1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10FFBD5-5022-4CD9-8A4A-E35CEE9F54A6}" type="slidenum">
              <a:rPr lang="da-DK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‹nr.›</a:t>
            </a:fld>
            <a:endParaRPr lang="da-DK"/>
          </a:p>
        </p:txBody>
      </p:sp>
      <p:pic>
        <p:nvPicPr>
          <p:cNvPr id="1030" name="Picture 7" descr="indhold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149350"/>
            <a:ext cx="892810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9138" y="1412875"/>
            <a:ext cx="8061325" cy="471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da-DK" dirty="0"/>
              <a:t>Klik for at redigere teksttypografierne i masteren</a:t>
            </a:r>
          </a:p>
        </p:txBody>
      </p:sp>
      <p:sp>
        <p:nvSpPr>
          <p:cNvPr id="1032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719138" y="304799"/>
            <a:ext cx="5980112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a-DK" altLang="en-US" dirty="0"/>
              <a:t>Klik for at redigere titeltypografi</a:t>
            </a:r>
          </a:p>
        </p:txBody>
      </p:sp>
      <p:sp>
        <p:nvSpPr>
          <p:cNvPr id="184330" name="Line 10"/>
          <p:cNvSpPr>
            <a:spLocks noChangeShapeType="1"/>
          </p:cNvSpPr>
          <p:nvPr/>
        </p:nvSpPr>
        <p:spPr bwMode="auto">
          <a:xfrm>
            <a:off x="358775" y="1139825"/>
            <a:ext cx="8424863" cy="0"/>
          </a:xfrm>
          <a:prstGeom prst="line">
            <a:avLst/>
          </a:prstGeom>
          <a:noFill/>
          <a:ln w="12700">
            <a:solidFill>
              <a:srgbClr val="0085A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400" b="1">
              <a:solidFill>
                <a:srgbClr val="5F6062"/>
              </a:solidFill>
              <a:latin typeface="Times New Roman" pitchFamily="18" charset="0"/>
            </a:endParaRPr>
          </a:p>
        </p:txBody>
      </p:sp>
      <p:sp>
        <p:nvSpPr>
          <p:cNvPr id="184331" name="Line 11"/>
          <p:cNvSpPr>
            <a:spLocks noChangeShapeType="1"/>
          </p:cNvSpPr>
          <p:nvPr/>
        </p:nvSpPr>
        <p:spPr bwMode="auto">
          <a:xfrm>
            <a:off x="358775" y="6283325"/>
            <a:ext cx="8424863" cy="0"/>
          </a:xfrm>
          <a:prstGeom prst="line">
            <a:avLst/>
          </a:prstGeom>
          <a:noFill/>
          <a:ln w="12700">
            <a:solidFill>
              <a:srgbClr val="0085A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da-DK" sz="1400" b="1">
              <a:solidFill>
                <a:srgbClr val="5F6062"/>
              </a:solidFill>
              <a:latin typeface="Times New Roman" pitchFamily="18" charset="0"/>
            </a:endParaRPr>
          </a:p>
        </p:txBody>
      </p:sp>
      <p:pic>
        <p:nvPicPr>
          <p:cNvPr id="12" name="Billede 1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870" y="332656"/>
            <a:ext cx="2852737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251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0000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Georgia" pitchFamily="18" charset="0"/>
        </a:defRPr>
      </a:lvl9pPr>
    </p:titleStyle>
    <p:bodyStyle>
      <a:lvl1pPr marL="0" indent="0" algn="l" rtl="0" eaLnBrk="1" fontAlgn="base" hangingPunct="1">
        <a:spcBef>
          <a:spcPct val="20000"/>
        </a:spcBef>
        <a:spcAft>
          <a:spcPct val="0"/>
        </a:spcAft>
        <a:buClr>
          <a:srgbClr val="5F6062"/>
        </a:buClr>
        <a:buNone/>
        <a:defRPr sz="2000" b="1">
          <a:solidFill>
            <a:srgbClr val="000000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rgbClr val="5F6062"/>
        </a:buClr>
        <a:buChar char="•"/>
        <a:defRPr sz="2000">
          <a:solidFill>
            <a:srgbClr val="000000"/>
          </a:solidFill>
          <a:latin typeface="+mn-lt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rgbClr val="5F6062"/>
        </a:buClr>
        <a:buChar char="•"/>
        <a:defRPr>
          <a:solidFill>
            <a:srgbClr val="000000"/>
          </a:solidFill>
          <a:latin typeface="+mn-lt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rgbClr val="5F6062"/>
        </a:buClr>
        <a:buChar char="•"/>
        <a:defRPr>
          <a:solidFill>
            <a:srgbClr val="000000"/>
          </a:solidFill>
          <a:latin typeface="+mn-lt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rgbClr val="5F6062"/>
        </a:buClr>
        <a:buChar char="•"/>
        <a:defRPr>
          <a:solidFill>
            <a:srgbClr val="000000"/>
          </a:solidFill>
          <a:latin typeface="+mn-lt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rgbClr val="5F6062"/>
        </a:buClr>
        <a:buChar char="•"/>
        <a:defRPr>
          <a:solidFill>
            <a:srgbClr val="000000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rgbClr val="5F6062"/>
        </a:buClr>
        <a:buChar char="•"/>
        <a:defRPr>
          <a:solidFill>
            <a:srgbClr val="000000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rgbClr val="5F6062"/>
        </a:buClr>
        <a:buChar char="•"/>
        <a:defRPr>
          <a:solidFill>
            <a:srgbClr val="000000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rgbClr val="5F6062"/>
        </a:buClr>
        <a:buChar char="•"/>
        <a:defRPr>
          <a:solidFill>
            <a:srgbClr val="000000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sst.dk/da/nkr/udarbejdelse-af-nye-nkr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yheder.tv2.dk/udland/2020-04-24-trump-paa-pressemoede-maaske-kan-man-sproejte-desinficerende-middel-direkte-ind-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Pladsholder til indhold 1">
            <a:extLst>
              <a:ext uri="{FF2B5EF4-FFF2-40B4-BE49-F238E27FC236}">
                <a16:creationId xmlns:a16="http://schemas.microsoft.com/office/drawing/2014/main" xmlns="" id="{66557D4A-D0AA-43D9-B631-28E4EF039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228" y="1389252"/>
            <a:ext cx="8452101" cy="5181450"/>
          </a:xfrm>
        </p:spPr>
        <p:txBody>
          <a:bodyPr/>
          <a:lstStyle/>
          <a:p>
            <a:pPr eaLnBrk="1" hangingPunct="1"/>
            <a:r>
              <a:rPr lang="da-DK" altLang="da-D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Specialespecifikt kursus i ortopædkirurgisk statistik og forskningsmetodologi</a:t>
            </a:r>
          </a:p>
          <a:p>
            <a:pPr eaLnBrk="1" hangingPunct="1"/>
            <a:r>
              <a:rPr lang="da-DK" altLang="da-DK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30. </a:t>
            </a:r>
            <a:r>
              <a:rPr lang="da-DK" altLang="da-D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august </a:t>
            </a:r>
            <a:r>
              <a:rPr lang="da-DK" altLang="da-DK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lang="da-DK" altLang="da-DK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da-DK" altLang="da-DK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da-DK" altLang="da-DK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Implementering af klinisk forskning – en introduktion</a:t>
            </a:r>
          </a:p>
          <a:p>
            <a:pPr eaLnBrk="1" hangingPunct="1"/>
            <a:endParaRPr lang="da-DK" alt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da-DK" altLang="da-DK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da-DK" altLang="da-DK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da-DK" altLang="da-DK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da-DK" altLang="da-DK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da-DK" altLang="da-DK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endParaRPr lang="da-DK" altLang="da-DK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da-DK" altLang="da-D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Stig Brorson</a:t>
            </a:r>
          </a:p>
        </p:txBody>
      </p:sp>
      <p:grpSp>
        <p:nvGrpSpPr>
          <p:cNvPr id="31747" name="Group 135">
            <a:extLst>
              <a:ext uri="{FF2B5EF4-FFF2-40B4-BE49-F238E27FC236}">
                <a16:creationId xmlns:a16="http://schemas.microsoft.com/office/drawing/2014/main" xmlns="" id="{C21A2E81-A02C-4555-9F9C-C45AA40C87CD}"/>
              </a:ext>
            </a:extLst>
          </p:cNvPr>
          <p:cNvGrpSpPr>
            <a:grpSpLocks/>
          </p:cNvGrpSpPr>
          <p:nvPr/>
        </p:nvGrpSpPr>
        <p:grpSpPr bwMode="auto">
          <a:xfrm>
            <a:off x="185738" y="222250"/>
            <a:ext cx="688975" cy="976313"/>
            <a:chOff x="17626" y="647"/>
            <a:chExt cx="1576" cy="2180"/>
          </a:xfrm>
        </p:grpSpPr>
        <p:sp>
          <p:nvSpPr>
            <p:cNvPr id="31750" name="Oval 136">
              <a:extLst>
                <a:ext uri="{FF2B5EF4-FFF2-40B4-BE49-F238E27FC236}">
                  <a16:creationId xmlns:a16="http://schemas.microsoft.com/office/drawing/2014/main" xmlns="" id="{17F8221F-C98C-4BAD-B0DA-92992A103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32" y="647"/>
              <a:ext cx="1170" cy="1172"/>
            </a:xfrm>
            <a:prstGeom prst="ellipse">
              <a:avLst/>
            </a:prstGeom>
            <a:solidFill>
              <a:srgbClr val="0B0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/>
            </a:p>
          </p:txBody>
        </p:sp>
        <p:sp>
          <p:nvSpPr>
            <p:cNvPr id="31751" name="Oval 137">
              <a:extLst>
                <a:ext uri="{FF2B5EF4-FFF2-40B4-BE49-F238E27FC236}">
                  <a16:creationId xmlns:a16="http://schemas.microsoft.com/office/drawing/2014/main" xmlns="" id="{36AA6BE2-B60C-42B7-BA8D-D0C7EA141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6" y="1811"/>
              <a:ext cx="556" cy="554"/>
            </a:xfrm>
            <a:prstGeom prst="ellipse">
              <a:avLst/>
            </a:prstGeom>
            <a:solidFill>
              <a:srgbClr val="0B0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/>
            </a:p>
          </p:txBody>
        </p:sp>
        <p:sp>
          <p:nvSpPr>
            <p:cNvPr id="31752" name="Oval 138">
              <a:extLst>
                <a:ext uri="{FF2B5EF4-FFF2-40B4-BE49-F238E27FC236}">
                  <a16:creationId xmlns:a16="http://schemas.microsoft.com/office/drawing/2014/main" xmlns="" id="{483B7256-6302-4D83-84B2-1434871E2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71" y="2537"/>
              <a:ext cx="293" cy="290"/>
            </a:xfrm>
            <a:prstGeom prst="ellipse">
              <a:avLst/>
            </a:prstGeom>
            <a:solidFill>
              <a:srgbClr val="0B0B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rgbClr val="5F6062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en-US"/>
            </a:p>
          </p:txBody>
        </p:sp>
        <p:sp>
          <p:nvSpPr>
            <p:cNvPr id="7" name="Freeform 139">
              <a:extLst>
                <a:ext uri="{FF2B5EF4-FFF2-40B4-BE49-F238E27FC236}">
                  <a16:creationId xmlns:a16="http://schemas.microsoft.com/office/drawing/2014/main" xmlns="" id="{E7636359-8305-4646-8FF9-0CE8FD0B94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73" y="697"/>
              <a:ext cx="1086" cy="1078"/>
            </a:xfrm>
            <a:custGeom>
              <a:avLst/>
              <a:gdLst>
                <a:gd name="T0" fmla="*/ 101888 w 542"/>
                <a:gd name="T1" fmla="*/ 104448 h 540"/>
                <a:gd name="T2" fmla="*/ 74496 w 542"/>
                <a:gd name="T3" fmla="*/ 116736 h 540"/>
                <a:gd name="T4" fmla="*/ 27392 w 542"/>
                <a:gd name="T5" fmla="*/ 92672 h 540"/>
                <a:gd name="T6" fmla="*/ 21760 w 542"/>
                <a:gd name="T7" fmla="*/ 61952 h 540"/>
                <a:gd name="T8" fmla="*/ 117504 w 542"/>
                <a:gd name="T9" fmla="*/ 68864 h 540"/>
                <a:gd name="T10" fmla="*/ 107264 w 542"/>
                <a:gd name="T11" fmla="*/ 99328 h 540"/>
                <a:gd name="T12" fmla="*/ 68096 w 542"/>
                <a:gd name="T13" fmla="*/ 117248 h 540"/>
                <a:gd name="T14" fmla="*/ 20992 w 542"/>
                <a:gd name="T15" fmla="*/ 69120 h 540"/>
                <a:gd name="T16" fmla="*/ 22784 w 542"/>
                <a:gd name="T17" fmla="*/ 55296 h 540"/>
                <a:gd name="T18" fmla="*/ 121344 w 542"/>
                <a:gd name="T19" fmla="*/ 52480 h 540"/>
                <a:gd name="T20" fmla="*/ 120832 w 542"/>
                <a:gd name="T21" fmla="*/ 80896 h 540"/>
                <a:gd name="T22" fmla="*/ 108544 w 542"/>
                <a:gd name="T23" fmla="*/ 97024 h 540"/>
                <a:gd name="T24" fmla="*/ 111104 w 542"/>
                <a:gd name="T25" fmla="*/ 93952 h 540"/>
                <a:gd name="T26" fmla="*/ 87296 w 542"/>
                <a:gd name="T27" fmla="*/ 114176 h 540"/>
                <a:gd name="T28" fmla="*/ 44800 w 542"/>
                <a:gd name="T29" fmla="*/ 112128 h 540"/>
                <a:gd name="T30" fmla="*/ 44544 w 542"/>
                <a:gd name="T31" fmla="*/ 110336 h 540"/>
                <a:gd name="T32" fmla="*/ 97280 w 542"/>
                <a:gd name="T33" fmla="*/ 114688 h 540"/>
                <a:gd name="T34" fmla="*/ 78848 w 542"/>
                <a:gd name="T35" fmla="*/ 116224 h 540"/>
                <a:gd name="T36" fmla="*/ 118528 w 542"/>
                <a:gd name="T37" fmla="*/ 59904 h 540"/>
                <a:gd name="T38" fmla="*/ 122880 w 542"/>
                <a:gd name="T39" fmla="*/ 59392 h 540"/>
                <a:gd name="T40" fmla="*/ 51200 w 542"/>
                <a:gd name="T41" fmla="*/ 114176 h 540"/>
                <a:gd name="T42" fmla="*/ 52480 w 542"/>
                <a:gd name="T43" fmla="*/ 117760 h 540"/>
                <a:gd name="T44" fmla="*/ 115456 w 542"/>
                <a:gd name="T45" fmla="*/ 88576 h 540"/>
                <a:gd name="T46" fmla="*/ 120576 w 542"/>
                <a:gd name="T47" fmla="*/ 85248 h 540"/>
                <a:gd name="T48" fmla="*/ 20224 w 542"/>
                <a:gd name="T49" fmla="*/ 84736 h 540"/>
                <a:gd name="T50" fmla="*/ 33280 w 542"/>
                <a:gd name="T51" fmla="*/ 100864 h 540"/>
                <a:gd name="T52" fmla="*/ 28416 w 542"/>
                <a:gd name="T53" fmla="*/ 97280 h 540"/>
                <a:gd name="T54" fmla="*/ 20224 w 542"/>
                <a:gd name="T55" fmla="*/ 78080 h 540"/>
                <a:gd name="T56" fmla="*/ 15872 w 542"/>
                <a:gd name="T57" fmla="*/ 78592 h 540"/>
                <a:gd name="T58" fmla="*/ 33280 w 542"/>
                <a:gd name="T59" fmla="*/ 108800 h 540"/>
                <a:gd name="T60" fmla="*/ 11264 w 542"/>
                <a:gd name="T61" fmla="*/ 45568 h 540"/>
                <a:gd name="T62" fmla="*/ 2048 w 542"/>
                <a:gd name="T63" fmla="*/ 51712 h 540"/>
                <a:gd name="T64" fmla="*/ 38912 w 542"/>
                <a:gd name="T65" fmla="*/ 9728 h 540"/>
                <a:gd name="T66" fmla="*/ 57088 w 542"/>
                <a:gd name="T67" fmla="*/ 4864 h 540"/>
                <a:gd name="T68" fmla="*/ 50176 w 542"/>
                <a:gd name="T69" fmla="*/ 11520 h 540"/>
                <a:gd name="T70" fmla="*/ 26880 w 542"/>
                <a:gd name="T71" fmla="*/ 27136 h 540"/>
                <a:gd name="T72" fmla="*/ 9472 w 542"/>
                <a:gd name="T73" fmla="*/ 35328 h 540"/>
                <a:gd name="T74" fmla="*/ 18944 w 542"/>
                <a:gd name="T75" fmla="*/ 35328 h 540"/>
                <a:gd name="T76" fmla="*/ 9728 w 542"/>
                <a:gd name="T77" fmla="*/ 65024 h 540"/>
                <a:gd name="T78" fmla="*/ 2816 w 542"/>
                <a:gd name="T79" fmla="*/ 72704 h 540"/>
                <a:gd name="T80" fmla="*/ 136448 w 542"/>
                <a:gd name="T81" fmla="*/ 54528 h 540"/>
                <a:gd name="T82" fmla="*/ 108544 w 542"/>
                <a:gd name="T83" fmla="*/ 19200 h 540"/>
                <a:gd name="T84" fmla="*/ 109824 w 542"/>
                <a:gd name="T85" fmla="*/ 23040 h 540"/>
                <a:gd name="T86" fmla="*/ 78336 w 542"/>
                <a:gd name="T87" fmla="*/ 137728 h 540"/>
                <a:gd name="T88" fmla="*/ 136192 w 542"/>
                <a:gd name="T89" fmla="*/ 72960 h 540"/>
                <a:gd name="T90" fmla="*/ 64512 w 542"/>
                <a:gd name="T91" fmla="*/ 135424 h 540"/>
                <a:gd name="T92" fmla="*/ 129536 w 542"/>
                <a:gd name="T93" fmla="*/ 84224 h 540"/>
                <a:gd name="T94" fmla="*/ 135168 w 542"/>
                <a:gd name="T95" fmla="*/ 91136 h 540"/>
                <a:gd name="T96" fmla="*/ 67840 w 542"/>
                <a:gd name="T97" fmla="*/ 4096 h 540"/>
                <a:gd name="T98" fmla="*/ 45312 w 542"/>
                <a:gd name="T99" fmla="*/ 131840 h 540"/>
                <a:gd name="T100" fmla="*/ 25600 w 542"/>
                <a:gd name="T101" fmla="*/ 110848 h 540"/>
                <a:gd name="T102" fmla="*/ 120576 w 542"/>
                <a:gd name="T103" fmla="*/ 109056 h 540"/>
                <a:gd name="T104" fmla="*/ 91648 w 542"/>
                <a:gd name="T105" fmla="*/ 13568 h 540"/>
                <a:gd name="T106" fmla="*/ 20992 w 542"/>
                <a:gd name="T107" fmla="*/ 103680 h 540"/>
                <a:gd name="T108" fmla="*/ 124672 w 542"/>
                <a:gd name="T109" fmla="*/ 46080 h 540"/>
                <a:gd name="T110" fmla="*/ 122112 w 542"/>
                <a:gd name="T111" fmla="*/ 39168 h 540"/>
                <a:gd name="T112" fmla="*/ 117504 w 542"/>
                <a:gd name="T113" fmla="*/ 32000 h 540"/>
                <a:gd name="T114" fmla="*/ 100096 w 542"/>
                <a:gd name="T115" fmla="*/ 129280 h 540"/>
                <a:gd name="T116" fmla="*/ 80384 w 542"/>
                <a:gd name="T117" fmla="*/ 7168 h 540"/>
                <a:gd name="T118" fmla="*/ 12032 w 542"/>
                <a:gd name="T119" fmla="*/ 93952 h 540"/>
                <a:gd name="T120" fmla="*/ 32512 w 542"/>
                <a:gd name="T121" fmla="*/ 128000 h 540"/>
                <a:gd name="T122" fmla="*/ 110336 w 542"/>
                <a:gd name="T123" fmla="*/ 113408 h 540"/>
                <a:gd name="T124" fmla="*/ 108032 w 542"/>
                <a:gd name="T125" fmla="*/ 115456 h 54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42" h="540">
                  <a:moveTo>
                    <a:pt x="398" y="408"/>
                  </a:moveTo>
                  <a:cubicBezTo>
                    <a:pt x="399" y="408"/>
                    <a:pt x="400" y="409"/>
                    <a:pt x="400" y="410"/>
                  </a:cubicBezTo>
                  <a:cubicBezTo>
                    <a:pt x="399" y="410"/>
                    <a:pt x="399" y="410"/>
                    <a:pt x="399" y="410"/>
                  </a:cubicBezTo>
                  <a:cubicBezTo>
                    <a:pt x="398" y="412"/>
                    <a:pt x="397" y="413"/>
                    <a:pt x="400" y="416"/>
                  </a:cubicBezTo>
                  <a:cubicBezTo>
                    <a:pt x="402" y="418"/>
                    <a:pt x="405" y="422"/>
                    <a:pt x="407" y="423"/>
                  </a:cubicBezTo>
                  <a:cubicBezTo>
                    <a:pt x="408" y="425"/>
                    <a:pt x="410" y="427"/>
                    <a:pt x="412" y="425"/>
                  </a:cubicBezTo>
                  <a:cubicBezTo>
                    <a:pt x="412" y="425"/>
                    <a:pt x="412" y="425"/>
                    <a:pt x="413" y="425"/>
                  </a:cubicBezTo>
                  <a:cubicBezTo>
                    <a:pt x="413" y="425"/>
                    <a:pt x="414" y="426"/>
                    <a:pt x="414" y="426"/>
                  </a:cubicBezTo>
                  <a:cubicBezTo>
                    <a:pt x="411" y="429"/>
                    <a:pt x="407" y="432"/>
                    <a:pt x="405" y="434"/>
                  </a:cubicBezTo>
                  <a:cubicBezTo>
                    <a:pt x="404" y="434"/>
                    <a:pt x="403" y="433"/>
                    <a:pt x="404" y="432"/>
                  </a:cubicBezTo>
                  <a:cubicBezTo>
                    <a:pt x="404" y="432"/>
                    <a:pt x="404" y="432"/>
                    <a:pt x="404" y="432"/>
                  </a:cubicBezTo>
                  <a:cubicBezTo>
                    <a:pt x="406" y="430"/>
                    <a:pt x="405" y="428"/>
                    <a:pt x="403" y="426"/>
                  </a:cubicBezTo>
                  <a:cubicBezTo>
                    <a:pt x="401" y="423"/>
                    <a:pt x="398" y="420"/>
                    <a:pt x="397" y="419"/>
                  </a:cubicBezTo>
                  <a:cubicBezTo>
                    <a:pt x="395" y="416"/>
                    <a:pt x="394" y="415"/>
                    <a:pt x="392" y="417"/>
                  </a:cubicBezTo>
                  <a:cubicBezTo>
                    <a:pt x="392" y="417"/>
                    <a:pt x="391" y="417"/>
                    <a:pt x="391" y="417"/>
                  </a:cubicBezTo>
                  <a:cubicBezTo>
                    <a:pt x="390" y="417"/>
                    <a:pt x="389" y="416"/>
                    <a:pt x="390" y="416"/>
                  </a:cubicBezTo>
                  <a:cubicBezTo>
                    <a:pt x="393" y="413"/>
                    <a:pt x="396" y="410"/>
                    <a:pt x="398" y="408"/>
                  </a:cubicBezTo>
                  <a:moveTo>
                    <a:pt x="291" y="456"/>
                  </a:moveTo>
                  <a:cubicBezTo>
                    <a:pt x="288" y="457"/>
                    <a:pt x="284" y="457"/>
                    <a:pt x="280" y="457"/>
                  </a:cubicBezTo>
                  <a:cubicBezTo>
                    <a:pt x="279" y="458"/>
                    <a:pt x="279" y="459"/>
                    <a:pt x="280" y="460"/>
                  </a:cubicBezTo>
                  <a:cubicBezTo>
                    <a:pt x="280" y="460"/>
                    <a:pt x="281" y="459"/>
                    <a:pt x="281" y="460"/>
                  </a:cubicBezTo>
                  <a:cubicBezTo>
                    <a:pt x="283" y="460"/>
                    <a:pt x="283" y="461"/>
                    <a:pt x="284" y="464"/>
                  </a:cubicBezTo>
                  <a:cubicBezTo>
                    <a:pt x="284" y="466"/>
                    <a:pt x="284" y="470"/>
                    <a:pt x="284" y="474"/>
                  </a:cubicBezTo>
                  <a:cubicBezTo>
                    <a:pt x="284" y="477"/>
                    <a:pt x="284" y="479"/>
                    <a:pt x="282" y="479"/>
                  </a:cubicBezTo>
                  <a:cubicBezTo>
                    <a:pt x="282" y="479"/>
                    <a:pt x="281" y="479"/>
                    <a:pt x="281" y="479"/>
                  </a:cubicBezTo>
                  <a:cubicBezTo>
                    <a:pt x="280" y="480"/>
                    <a:pt x="281" y="481"/>
                    <a:pt x="281" y="481"/>
                  </a:cubicBezTo>
                  <a:cubicBezTo>
                    <a:pt x="284" y="481"/>
                    <a:pt x="289" y="481"/>
                    <a:pt x="293" y="480"/>
                  </a:cubicBezTo>
                  <a:cubicBezTo>
                    <a:pt x="294" y="480"/>
                    <a:pt x="293" y="479"/>
                    <a:pt x="293" y="478"/>
                  </a:cubicBezTo>
                  <a:cubicBezTo>
                    <a:pt x="292" y="478"/>
                    <a:pt x="292" y="478"/>
                    <a:pt x="292" y="478"/>
                  </a:cubicBezTo>
                  <a:cubicBezTo>
                    <a:pt x="289" y="478"/>
                    <a:pt x="289" y="476"/>
                    <a:pt x="289" y="474"/>
                  </a:cubicBezTo>
                  <a:cubicBezTo>
                    <a:pt x="289" y="472"/>
                    <a:pt x="288" y="467"/>
                    <a:pt x="288" y="464"/>
                  </a:cubicBezTo>
                  <a:cubicBezTo>
                    <a:pt x="288" y="460"/>
                    <a:pt x="288" y="459"/>
                    <a:pt x="290" y="459"/>
                  </a:cubicBezTo>
                  <a:cubicBezTo>
                    <a:pt x="291" y="459"/>
                    <a:pt x="291" y="459"/>
                    <a:pt x="291" y="459"/>
                  </a:cubicBezTo>
                  <a:cubicBezTo>
                    <a:pt x="292" y="458"/>
                    <a:pt x="291" y="457"/>
                    <a:pt x="291" y="456"/>
                  </a:cubicBezTo>
                  <a:moveTo>
                    <a:pt x="107" y="362"/>
                  </a:moveTo>
                  <a:cubicBezTo>
                    <a:pt x="105" y="359"/>
                    <a:pt x="103" y="356"/>
                    <a:pt x="101" y="352"/>
                  </a:cubicBezTo>
                  <a:cubicBezTo>
                    <a:pt x="101" y="351"/>
                    <a:pt x="100" y="352"/>
                    <a:pt x="100" y="352"/>
                  </a:cubicBezTo>
                  <a:cubicBezTo>
                    <a:pt x="100" y="353"/>
                    <a:pt x="100" y="353"/>
                    <a:pt x="100" y="354"/>
                  </a:cubicBezTo>
                  <a:cubicBezTo>
                    <a:pt x="101" y="356"/>
                    <a:pt x="100" y="356"/>
                    <a:pt x="97" y="358"/>
                  </a:cubicBezTo>
                  <a:cubicBezTo>
                    <a:pt x="95" y="359"/>
                    <a:pt x="91" y="361"/>
                    <a:pt x="88" y="362"/>
                  </a:cubicBezTo>
                  <a:cubicBezTo>
                    <a:pt x="86" y="364"/>
                    <a:pt x="84" y="364"/>
                    <a:pt x="83" y="362"/>
                  </a:cubicBezTo>
                  <a:cubicBezTo>
                    <a:pt x="82" y="362"/>
                    <a:pt x="82" y="362"/>
                    <a:pt x="82" y="361"/>
                  </a:cubicBezTo>
                  <a:cubicBezTo>
                    <a:pt x="81" y="361"/>
                    <a:pt x="80" y="362"/>
                    <a:pt x="80" y="362"/>
                  </a:cubicBezTo>
                  <a:cubicBezTo>
                    <a:pt x="82" y="365"/>
                    <a:pt x="84" y="369"/>
                    <a:pt x="86" y="373"/>
                  </a:cubicBezTo>
                  <a:cubicBezTo>
                    <a:pt x="86" y="373"/>
                    <a:pt x="87" y="373"/>
                    <a:pt x="88" y="372"/>
                  </a:cubicBezTo>
                  <a:cubicBezTo>
                    <a:pt x="87" y="372"/>
                    <a:pt x="87" y="371"/>
                    <a:pt x="87" y="371"/>
                  </a:cubicBezTo>
                  <a:cubicBezTo>
                    <a:pt x="86" y="369"/>
                    <a:pt x="88" y="368"/>
                    <a:pt x="90" y="367"/>
                  </a:cubicBezTo>
                  <a:cubicBezTo>
                    <a:pt x="92" y="366"/>
                    <a:pt x="96" y="363"/>
                    <a:pt x="99" y="362"/>
                  </a:cubicBezTo>
                  <a:cubicBezTo>
                    <a:pt x="103" y="360"/>
                    <a:pt x="103" y="360"/>
                    <a:pt x="104" y="362"/>
                  </a:cubicBezTo>
                  <a:cubicBezTo>
                    <a:pt x="105" y="362"/>
                    <a:pt x="105" y="363"/>
                    <a:pt x="105" y="363"/>
                  </a:cubicBezTo>
                  <a:cubicBezTo>
                    <a:pt x="106" y="363"/>
                    <a:pt x="107" y="362"/>
                    <a:pt x="107" y="362"/>
                  </a:cubicBezTo>
                  <a:moveTo>
                    <a:pt x="85" y="242"/>
                  </a:moveTo>
                  <a:cubicBezTo>
                    <a:pt x="85" y="238"/>
                    <a:pt x="86" y="235"/>
                    <a:pt x="87" y="230"/>
                  </a:cubicBezTo>
                  <a:cubicBezTo>
                    <a:pt x="86" y="230"/>
                    <a:pt x="85" y="230"/>
                    <a:pt x="85" y="230"/>
                  </a:cubicBezTo>
                  <a:cubicBezTo>
                    <a:pt x="84" y="230"/>
                    <a:pt x="84" y="231"/>
                    <a:pt x="84" y="231"/>
                  </a:cubicBezTo>
                  <a:cubicBezTo>
                    <a:pt x="83" y="233"/>
                    <a:pt x="82" y="233"/>
                    <a:pt x="79" y="233"/>
                  </a:cubicBezTo>
                  <a:cubicBezTo>
                    <a:pt x="77" y="232"/>
                    <a:pt x="73" y="231"/>
                    <a:pt x="69" y="231"/>
                  </a:cubicBezTo>
                  <a:cubicBezTo>
                    <a:pt x="67" y="230"/>
                    <a:pt x="65" y="230"/>
                    <a:pt x="65" y="227"/>
                  </a:cubicBezTo>
                  <a:cubicBezTo>
                    <a:pt x="65" y="227"/>
                    <a:pt x="65" y="227"/>
                    <a:pt x="65" y="226"/>
                  </a:cubicBezTo>
                  <a:cubicBezTo>
                    <a:pt x="65" y="226"/>
                    <a:pt x="63" y="225"/>
                    <a:pt x="63" y="226"/>
                  </a:cubicBezTo>
                  <a:cubicBezTo>
                    <a:pt x="62" y="229"/>
                    <a:pt x="62" y="233"/>
                    <a:pt x="61" y="238"/>
                  </a:cubicBezTo>
                  <a:cubicBezTo>
                    <a:pt x="61" y="238"/>
                    <a:pt x="62" y="238"/>
                    <a:pt x="63" y="238"/>
                  </a:cubicBezTo>
                  <a:cubicBezTo>
                    <a:pt x="63" y="238"/>
                    <a:pt x="63" y="237"/>
                    <a:pt x="63" y="237"/>
                  </a:cubicBezTo>
                  <a:cubicBezTo>
                    <a:pt x="64" y="234"/>
                    <a:pt x="66" y="235"/>
                    <a:pt x="68" y="235"/>
                  </a:cubicBezTo>
                  <a:cubicBezTo>
                    <a:pt x="70" y="236"/>
                    <a:pt x="75" y="236"/>
                    <a:pt x="78" y="237"/>
                  </a:cubicBezTo>
                  <a:cubicBezTo>
                    <a:pt x="82" y="238"/>
                    <a:pt x="82" y="238"/>
                    <a:pt x="82" y="240"/>
                  </a:cubicBezTo>
                  <a:cubicBezTo>
                    <a:pt x="82" y="241"/>
                    <a:pt x="82" y="241"/>
                    <a:pt x="82" y="242"/>
                  </a:cubicBezTo>
                  <a:cubicBezTo>
                    <a:pt x="83" y="242"/>
                    <a:pt x="84" y="242"/>
                    <a:pt x="85" y="242"/>
                  </a:cubicBezTo>
                  <a:moveTo>
                    <a:pt x="459" y="269"/>
                  </a:moveTo>
                  <a:cubicBezTo>
                    <a:pt x="459" y="272"/>
                    <a:pt x="459" y="276"/>
                    <a:pt x="459" y="280"/>
                  </a:cubicBezTo>
                  <a:cubicBezTo>
                    <a:pt x="460" y="281"/>
                    <a:pt x="461" y="281"/>
                    <a:pt x="461" y="281"/>
                  </a:cubicBezTo>
                  <a:cubicBezTo>
                    <a:pt x="461" y="280"/>
                    <a:pt x="461" y="280"/>
                    <a:pt x="461" y="279"/>
                  </a:cubicBezTo>
                  <a:cubicBezTo>
                    <a:pt x="462" y="277"/>
                    <a:pt x="463" y="277"/>
                    <a:pt x="466" y="277"/>
                  </a:cubicBezTo>
                  <a:cubicBezTo>
                    <a:pt x="468" y="277"/>
                    <a:pt x="473" y="277"/>
                    <a:pt x="476" y="277"/>
                  </a:cubicBezTo>
                  <a:cubicBezTo>
                    <a:pt x="479" y="278"/>
                    <a:pt x="481" y="278"/>
                    <a:pt x="481" y="280"/>
                  </a:cubicBezTo>
                  <a:cubicBezTo>
                    <a:pt x="481" y="280"/>
                    <a:pt x="481" y="281"/>
                    <a:pt x="481" y="281"/>
                  </a:cubicBezTo>
                  <a:cubicBezTo>
                    <a:pt x="481" y="282"/>
                    <a:pt x="483" y="282"/>
                    <a:pt x="483" y="281"/>
                  </a:cubicBezTo>
                  <a:cubicBezTo>
                    <a:pt x="483" y="278"/>
                    <a:pt x="483" y="274"/>
                    <a:pt x="483" y="269"/>
                  </a:cubicBezTo>
                  <a:cubicBezTo>
                    <a:pt x="483" y="269"/>
                    <a:pt x="482" y="269"/>
                    <a:pt x="481" y="269"/>
                  </a:cubicBezTo>
                  <a:cubicBezTo>
                    <a:pt x="481" y="270"/>
                    <a:pt x="481" y="270"/>
                    <a:pt x="481" y="271"/>
                  </a:cubicBezTo>
                  <a:cubicBezTo>
                    <a:pt x="481" y="273"/>
                    <a:pt x="479" y="273"/>
                    <a:pt x="476" y="273"/>
                  </a:cubicBezTo>
                  <a:cubicBezTo>
                    <a:pt x="474" y="273"/>
                    <a:pt x="469" y="273"/>
                    <a:pt x="467" y="273"/>
                  </a:cubicBezTo>
                  <a:cubicBezTo>
                    <a:pt x="462" y="273"/>
                    <a:pt x="462" y="272"/>
                    <a:pt x="462" y="270"/>
                  </a:cubicBezTo>
                  <a:cubicBezTo>
                    <a:pt x="462" y="270"/>
                    <a:pt x="462" y="269"/>
                    <a:pt x="462" y="269"/>
                  </a:cubicBezTo>
                  <a:cubicBezTo>
                    <a:pt x="461" y="268"/>
                    <a:pt x="460" y="268"/>
                    <a:pt x="459" y="269"/>
                  </a:cubicBezTo>
                  <a:moveTo>
                    <a:pt x="419" y="388"/>
                  </a:moveTo>
                  <a:cubicBezTo>
                    <a:pt x="419" y="388"/>
                    <a:pt x="416" y="389"/>
                    <a:pt x="412" y="392"/>
                  </a:cubicBezTo>
                  <a:cubicBezTo>
                    <a:pt x="409" y="396"/>
                    <a:pt x="409" y="401"/>
                    <a:pt x="412" y="404"/>
                  </a:cubicBezTo>
                  <a:cubicBezTo>
                    <a:pt x="416" y="407"/>
                    <a:pt x="419" y="405"/>
                    <a:pt x="422" y="404"/>
                  </a:cubicBezTo>
                  <a:cubicBezTo>
                    <a:pt x="426" y="402"/>
                    <a:pt x="428" y="402"/>
                    <a:pt x="429" y="403"/>
                  </a:cubicBezTo>
                  <a:cubicBezTo>
                    <a:pt x="430" y="404"/>
                    <a:pt x="432" y="406"/>
                    <a:pt x="429" y="409"/>
                  </a:cubicBezTo>
                  <a:cubicBezTo>
                    <a:pt x="426" y="412"/>
                    <a:pt x="423" y="410"/>
                    <a:pt x="422" y="409"/>
                  </a:cubicBezTo>
                  <a:cubicBezTo>
                    <a:pt x="422" y="410"/>
                    <a:pt x="421" y="410"/>
                    <a:pt x="421" y="411"/>
                  </a:cubicBezTo>
                  <a:cubicBezTo>
                    <a:pt x="422" y="412"/>
                    <a:pt x="425" y="414"/>
                    <a:pt x="426" y="414"/>
                  </a:cubicBezTo>
                  <a:cubicBezTo>
                    <a:pt x="427" y="414"/>
                    <a:pt x="429" y="412"/>
                    <a:pt x="431" y="410"/>
                  </a:cubicBezTo>
                  <a:cubicBezTo>
                    <a:pt x="437" y="404"/>
                    <a:pt x="433" y="399"/>
                    <a:pt x="430" y="398"/>
                  </a:cubicBezTo>
                  <a:cubicBezTo>
                    <a:pt x="428" y="397"/>
                    <a:pt x="426" y="397"/>
                    <a:pt x="421" y="399"/>
                  </a:cubicBezTo>
                  <a:cubicBezTo>
                    <a:pt x="418" y="401"/>
                    <a:pt x="416" y="401"/>
                    <a:pt x="414" y="399"/>
                  </a:cubicBezTo>
                  <a:cubicBezTo>
                    <a:pt x="413" y="398"/>
                    <a:pt x="412" y="396"/>
                    <a:pt x="414" y="394"/>
                  </a:cubicBezTo>
                  <a:cubicBezTo>
                    <a:pt x="417" y="390"/>
                    <a:pt x="420" y="392"/>
                    <a:pt x="423" y="393"/>
                  </a:cubicBezTo>
                  <a:cubicBezTo>
                    <a:pt x="423" y="393"/>
                    <a:pt x="424" y="392"/>
                    <a:pt x="424" y="391"/>
                  </a:cubicBezTo>
                  <a:cubicBezTo>
                    <a:pt x="423" y="390"/>
                    <a:pt x="421" y="389"/>
                    <a:pt x="419" y="388"/>
                  </a:cubicBezTo>
                  <a:moveTo>
                    <a:pt x="266" y="458"/>
                  </a:moveTo>
                  <a:cubicBezTo>
                    <a:pt x="266" y="458"/>
                    <a:pt x="263" y="457"/>
                    <a:pt x="258" y="456"/>
                  </a:cubicBezTo>
                  <a:cubicBezTo>
                    <a:pt x="253" y="456"/>
                    <a:pt x="249" y="459"/>
                    <a:pt x="249" y="463"/>
                  </a:cubicBezTo>
                  <a:cubicBezTo>
                    <a:pt x="249" y="468"/>
                    <a:pt x="252" y="470"/>
                    <a:pt x="255" y="471"/>
                  </a:cubicBezTo>
                  <a:cubicBezTo>
                    <a:pt x="259" y="473"/>
                    <a:pt x="260" y="474"/>
                    <a:pt x="260" y="476"/>
                  </a:cubicBezTo>
                  <a:cubicBezTo>
                    <a:pt x="260" y="477"/>
                    <a:pt x="259" y="480"/>
                    <a:pt x="255" y="480"/>
                  </a:cubicBezTo>
                  <a:cubicBezTo>
                    <a:pt x="251" y="479"/>
                    <a:pt x="251" y="475"/>
                    <a:pt x="251" y="475"/>
                  </a:cubicBezTo>
                  <a:cubicBezTo>
                    <a:pt x="250" y="474"/>
                    <a:pt x="249" y="474"/>
                    <a:pt x="249" y="475"/>
                  </a:cubicBezTo>
                  <a:cubicBezTo>
                    <a:pt x="249" y="476"/>
                    <a:pt x="249" y="480"/>
                    <a:pt x="249" y="480"/>
                  </a:cubicBezTo>
                  <a:cubicBezTo>
                    <a:pt x="250" y="481"/>
                    <a:pt x="252" y="481"/>
                    <a:pt x="256" y="482"/>
                  </a:cubicBezTo>
                  <a:cubicBezTo>
                    <a:pt x="264" y="482"/>
                    <a:pt x="265" y="477"/>
                    <a:pt x="265" y="474"/>
                  </a:cubicBezTo>
                  <a:cubicBezTo>
                    <a:pt x="265" y="472"/>
                    <a:pt x="263" y="470"/>
                    <a:pt x="258" y="467"/>
                  </a:cubicBezTo>
                  <a:cubicBezTo>
                    <a:pt x="255" y="466"/>
                    <a:pt x="253" y="464"/>
                    <a:pt x="254" y="462"/>
                  </a:cubicBezTo>
                  <a:cubicBezTo>
                    <a:pt x="254" y="460"/>
                    <a:pt x="255" y="458"/>
                    <a:pt x="258" y="459"/>
                  </a:cubicBezTo>
                  <a:cubicBezTo>
                    <a:pt x="263" y="459"/>
                    <a:pt x="263" y="463"/>
                    <a:pt x="264" y="465"/>
                  </a:cubicBezTo>
                  <a:cubicBezTo>
                    <a:pt x="265" y="465"/>
                    <a:pt x="266" y="465"/>
                    <a:pt x="266" y="465"/>
                  </a:cubicBezTo>
                  <a:cubicBezTo>
                    <a:pt x="266" y="463"/>
                    <a:pt x="266" y="461"/>
                    <a:pt x="266" y="458"/>
                  </a:cubicBezTo>
                  <a:moveTo>
                    <a:pt x="82" y="270"/>
                  </a:moveTo>
                  <a:cubicBezTo>
                    <a:pt x="82" y="270"/>
                    <a:pt x="83" y="268"/>
                    <a:pt x="84" y="263"/>
                  </a:cubicBezTo>
                  <a:cubicBezTo>
                    <a:pt x="84" y="258"/>
                    <a:pt x="81" y="254"/>
                    <a:pt x="77" y="254"/>
                  </a:cubicBezTo>
                  <a:cubicBezTo>
                    <a:pt x="72" y="254"/>
                    <a:pt x="70" y="257"/>
                    <a:pt x="69" y="261"/>
                  </a:cubicBezTo>
                  <a:cubicBezTo>
                    <a:pt x="67" y="264"/>
                    <a:pt x="66" y="266"/>
                    <a:pt x="64" y="266"/>
                  </a:cubicBezTo>
                  <a:cubicBezTo>
                    <a:pt x="63" y="266"/>
                    <a:pt x="60" y="265"/>
                    <a:pt x="60" y="261"/>
                  </a:cubicBezTo>
                  <a:cubicBezTo>
                    <a:pt x="61" y="257"/>
                    <a:pt x="64" y="256"/>
                    <a:pt x="65" y="256"/>
                  </a:cubicBezTo>
                  <a:cubicBezTo>
                    <a:pt x="65" y="256"/>
                    <a:pt x="65" y="255"/>
                    <a:pt x="65" y="254"/>
                  </a:cubicBezTo>
                  <a:cubicBezTo>
                    <a:pt x="63" y="254"/>
                    <a:pt x="60" y="254"/>
                    <a:pt x="59" y="255"/>
                  </a:cubicBezTo>
                  <a:cubicBezTo>
                    <a:pt x="59" y="256"/>
                    <a:pt x="58" y="258"/>
                    <a:pt x="58" y="262"/>
                  </a:cubicBezTo>
                  <a:cubicBezTo>
                    <a:pt x="58" y="270"/>
                    <a:pt x="63" y="271"/>
                    <a:pt x="66" y="270"/>
                  </a:cubicBezTo>
                  <a:cubicBezTo>
                    <a:pt x="68" y="270"/>
                    <a:pt x="70" y="269"/>
                    <a:pt x="72" y="264"/>
                  </a:cubicBezTo>
                  <a:cubicBezTo>
                    <a:pt x="74" y="260"/>
                    <a:pt x="76" y="258"/>
                    <a:pt x="78" y="259"/>
                  </a:cubicBezTo>
                  <a:cubicBezTo>
                    <a:pt x="80" y="259"/>
                    <a:pt x="81" y="260"/>
                    <a:pt x="81" y="263"/>
                  </a:cubicBezTo>
                  <a:cubicBezTo>
                    <a:pt x="81" y="268"/>
                    <a:pt x="78" y="268"/>
                    <a:pt x="75" y="269"/>
                  </a:cubicBezTo>
                  <a:cubicBezTo>
                    <a:pt x="75" y="270"/>
                    <a:pt x="75" y="271"/>
                    <a:pt x="76" y="271"/>
                  </a:cubicBezTo>
                  <a:cubicBezTo>
                    <a:pt x="77" y="271"/>
                    <a:pt x="79" y="271"/>
                    <a:pt x="82" y="270"/>
                  </a:cubicBezTo>
                  <a:moveTo>
                    <a:pt x="89" y="216"/>
                  </a:moveTo>
                  <a:cubicBezTo>
                    <a:pt x="89" y="216"/>
                    <a:pt x="91" y="214"/>
                    <a:pt x="93" y="210"/>
                  </a:cubicBezTo>
                  <a:cubicBezTo>
                    <a:pt x="94" y="205"/>
                    <a:pt x="92" y="200"/>
                    <a:pt x="88" y="199"/>
                  </a:cubicBezTo>
                  <a:cubicBezTo>
                    <a:pt x="84" y="198"/>
                    <a:pt x="81" y="201"/>
                    <a:pt x="79" y="203"/>
                  </a:cubicBezTo>
                  <a:cubicBezTo>
                    <a:pt x="76" y="206"/>
                    <a:pt x="75" y="208"/>
                    <a:pt x="73" y="207"/>
                  </a:cubicBezTo>
                  <a:cubicBezTo>
                    <a:pt x="72" y="207"/>
                    <a:pt x="70" y="205"/>
                    <a:pt x="71" y="202"/>
                  </a:cubicBezTo>
                  <a:cubicBezTo>
                    <a:pt x="72" y="198"/>
                    <a:pt x="76" y="198"/>
                    <a:pt x="77" y="198"/>
                  </a:cubicBezTo>
                  <a:cubicBezTo>
                    <a:pt x="77" y="198"/>
                    <a:pt x="77" y="197"/>
                    <a:pt x="77" y="196"/>
                  </a:cubicBezTo>
                  <a:cubicBezTo>
                    <a:pt x="76" y="196"/>
                    <a:pt x="72" y="195"/>
                    <a:pt x="71" y="195"/>
                  </a:cubicBezTo>
                  <a:cubicBezTo>
                    <a:pt x="71" y="196"/>
                    <a:pt x="70" y="198"/>
                    <a:pt x="69" y="202"/>
                  </a:cubicBezTo>
                  <a:cubicBezTo>
                    <a:pt x="66" y="209"/>
                    <a:pt x="71" y="212"/>
                    <a:pt x="74" y="212"/>
                  </a:cubicBezTo>
                  <a:cubicBezTo>
                    <a:pt x="76" y="212"/>
                    <a:pt x="78" y="212"/>
                    <a:pt x="82" y="207"/>
                  </a:cubicBezTo>
                  <a:cubicBezTo>
                    <a:pt x="85" y="204"/>
                    <a:pt x="86" y="203"/>
                    <a:pt x="89" y="204"/>
                  </a:cubicBezTo>
                  <a:cubicBezTo>
                    <a:pt x="90" y="205"/>
                    <a:pt x="91" y="206"/>
                    <a:pt x="91" y="209"/>
                  </a:cubicBezTo>
                  <a:cubicBezTo>
                    <a:pt x="89" y="214"/>
                    <a:pt x="86" y="213"/>
                    <a:pt x="83" y="213"/>
                  </a:cubicBezTo>
                  <a:cubicBezTo>
                    <a:pt x="83" y="214"/>
                    <a:pt x="83" y="215"/>
                    <a:pt x="83" y="216"/>
                  </a:cubicBezTo>
                  <a:cubicBezTo>
                    <a:pt x="84" y="216"/>
                    <a:pt x="86" y="217"/>
                    <a:pt x="89" y="216"/>
                  </a:cubicBezTo>
                  <a:moveTo>
                    <a:pt x="454" y="208"/>
                  </a:moveTo>
                  <a:cubicBezTo>
                    <a:pt x="460" y="203"/>
                    <a:pt x="461" y="202"/>
                    <a:pt x="466" y="198"/>
                  </a:cubicBezTo>
                  <a:cubicBezTo>
                    <a:pt x="468" y="197"/>
                    <a:pt x="468" y="197"/>
                    <a:pt x="469" y="198"/>
                  </a:cubicBezTo>
                  <a:cubicBezTo>
                    <a:pt x="469" y="199"/>
                    <a:pt x="469" y="199"/>
                    <a:pt x="469" y="199"/>
                  </a:cubicBezTo>
                  <a:cubicBezTo>
                    <a:pt x="470" y="199"/>
                    <a:pt x="471" y="199"/>
                    <a:pt x="471" y="198"/>
                  </a:cubicBezTo>
                  <a:cubicBezTo>
                    <a:pt x="470" y="195"/>
                    <a:pt x="469" y="191"/>
                    <a:pt x="467" y="188"/>
                  </a:cubicBezTo>
                  <a:cubicBezTo>
                    <a:pt x="466" y="187"/>
                    <a:pt x="465" y="188"/>
                    <a:pt x="465" y="188"/>
                  </a:cubicBezTo>
                  <a:cubicBezTo>
                    <a:pt x="465" y="189"/>
                    <a:pt x="466" y="189"/>
                    <a:pt x="466" y="190"/>
                  </a:cubicBezTo>
                  <a:cubicBezTo>
                    <a:pt x="466" y="192"/>
                    <a:pt x="466" y="192"/>
                    <a:pt x="463" y="194"/>
                  </a:cubicBezTo>
                  <a:cubicBezTo>
                    <a:pt x="462" y="195"/>
                    <a:pt x="448" y="206"/>
                    <a:pt x="448" y="207"/>
                  </a:cubicBezTo>
                  <a:cubicBezTo>
                    <a:pt x="448" y="207"/>
                    <a:pt x="448" y="207"/>
                    <a:pt x="448" y="207"/>
                  </a:cubicBezTo>
                  <a:cubicBezTo>
                    <a:pt x="448" y="208"/>
                    <a:pt x="450" y="210"/>
                    <a:pt x="450" y="210"/>
                  </a:cubicBezTo>
                  <a:cubicBezTo>
                    <a:pt x="457" y="211"/>
                    <a:pt x="466" y="211"/>
                    <a:pt x="469" y="212"/>
                  </a:cubicBezTo>
                  <a:cubicBezTo>
                    <a:pt x="473" y="212"/>
                    <a:pt x="474" y="213"/>
                    <a:pt x="474" y="214"/>
                  </a:cubicBezTo>
                  <a:cubicBezTo>
                    <a:pt x="474" y="214"/>
                    <a:pt x="474" y="215"/>
                    <a:pt x="474" y="215"/>
                  </a:cubicBezTo>
                  <a:cubicBezTo>
                    <a:pt x="475" y="215"/>
                    <a:pt x="476" y="215"/>
                    <a:pt x="476" y="215"/>
                  </a:cubicBezTo>
                  <a:cubicBezTo>
                    <a:pt x="476" y="212"/>
                    <a:pt x="474" y="208"/>
                    <a:pt x="474" y="205"/>
                  </a:cubicBezTo>
                  <a:cubicBezTo>
                    <a:pt x="473" y="205"/>
                    <a:pt x="472" y="205"/>
                    <a:pt x="472" y="206"/>
                  </a:cubicBezTo>
                  <a:cubicBezTo>
                    <a:pt x="472" y="206"/>
                    <a:pt x="472" y="207"/>
                    <a:pt x="472" y="207"/>
                  </a:cubicBezTo>
                  <a:cubicBezTo>
                    <a:pt x="472" y="208"/>
                    <a:pt x="472" y="209"/>
                    <a:pt x="469" y="209"/>
                  </a:cubicBezTo>
                  <a:cubicBezTo>
                    <a:pt x="464" y="209"/>
                    <a:pt x="459" y="208"/>
                    <a:pt x="454" y="208"/>
                  </a:cubicBezTo>
                  <a:moveTo>
                    <a:pt x="460" y="306"/>
                  </a:moveTo>
                  <a:cubicBezTo>
                    <a:pt x="468" y="304"/>
                    <a:pt x="469" y="304"/>
                    <a:pt x="475" y="303"/>
                  </a:cubicBezTo>
                  <a:cubicBezTo>
                    <a:pt x="478" y="303"/>
                    <a:pt x="478" y="303"/>
                    <a:pt x="478" y="304"/>
                  </a:cubicBezTo>
                  <a:cubicBezTo>
                    <a:pt x="478" y="305"/>
                    <a:pt x="478" y="305"/>
                    <a:pt x="478" y="305"/>
                  </a:cubicBezTo>
                  <a:cubicBezTo>
                    <a:pt x="479" y="306"/>
                    <a:pt x="480" y="306"/>
                    <a:pt x="480" y="306"/>
                  </a:cubicBezTo>
                  <a:cubicBezTo>
                    <a:pt x="481" y="302"/>
                    <a:pt x="481" y="299"/>
                    <a:pt x="482" y="294"/>
                  </a:cubicBezTo>
                  <a:cubicBezTo>
                    <a:pt x="481" y="294"/>
                    <a:pt x="480" y="294"/>
                    <a:pt x="480" y="294"/>
                  </a:cubicBezTo>
                  <a:cubicBezTo>
                    <a:pt x="480" y="295"/>
                    <a:pt x="480" y="295"/>
                    <a:pt x="480" y="295"/>
                  </a:cubicBezTo>
                  <a:cubicBezTo>
                    <a:pt x="479" y="297"/>
                    <a:pt x="478" y="298"/>
                    <a:pt x="475" y="298"/>
                  </a:cubicBezTo>
                  <a:cubicBezTo>
                    <a:pt x="474" y="299"/>
                    <a:pt x="456" y="301"/>
                    <a:pt x="456" y="302"/>
                  </a:cubicBezTo>
                  <a:cubicBezTo>
                    <a:pt x="455" y="302"/>
                    <a:pt x="455" y="302"/>
                    <a:pt x="455" y="302"/>
                  </a:cubicBezTo>
                  <a:cubicBezTo>
                    <a:pt x="455" y="302"/>
                    <a:pt x="456" y="305"/>
                    <a:pt x="456" y="306"/>
                  </a:cubicBezTo>
                  <a:cubicBezTo>
                    <a:pt x="461" y="309"/>
                    <a:pt x="469" y="314"/>
                    <a:pt x="472" y="316"/>
                  </a:cubicBezTo>
                  <a:cubicBezTo>
                    <a:pt x="475" y="318"/>
                    <a:pt x="475" y="319"/>
                    <a:pt x="475" y="320"/>
                  </a:cubicBezTo>
                  <a:cubicBezTo>
                    <a:pt x="475" y="321"/>
                    <a:pt x="475" y="321"/>
                    <a:pt x="475" y="322"/>
                  </a:cubicBezTo>
                  <a:cubicBezTo>
                    <a:pt x="475" y="322"/>
                    <a:pt x="476" y="323"/>
                    <a:pt x="477" y="322"/>
                  </a:cubicBezTo>
                  <a:cubicBezTo>
                    <a:pt x="477" y="319"/>
                    <a:pt x="478" y="316"/>
                    <a:pt x="479" y="313"/>
                  </a:cubicBezTo>
                  <a:cubicBezTo>
                    <a:pt x="479" y="312"/>
                    <a:pt x="477" y="312"/>
                    <a:pt x="477" y="312"/>
                  </a:cubicBezTo>
                  <a:cubicBezTo>
                    <a:pt x="477" y="313"/>
                    <a:pt x="477" y="313"/>
                    <a:pt x="477" y="313"/>
                  </a:cubicBezTo>
                  <a:cubicBezTo>
                    <a:pt x="476" y="315"/>
                    <a:pt x="476" y="315"/>
                    <a:pt x="473" y="314"/>
                  </a:cubicBezTo>
                  <a:cubicBezTo>
                    <a:pt x="469" y="311"/>
                    <a:pt x="464" y="308"/>
                    <a:pt x="460" y="306"/>
                  </a:cubicBezTo>
                  <a:moveTo>
                    <a:pt x="453" y="374"/>
                  </a:moveTo>
                  <a:cubicBezTo>
                    <a:pt x="453" y="375"/>
                    <a:pt x="452" y="377"/>
                    <a:pt x="451" y="378"/>
                  </a:cubicBezTo>
                  <a:cubicBezTo>
                    <a:pt x="451" y="378"/>
                    <a:pt x="450" y="379"/>
                    <a:pt x="448" y="380"/>
                  </a:cubicBezTo>
                  <a:cubicBezTo>
                    <a:pt x="447" y="380"/>
                    <a:pt x="445" y="380"/>
                    <a:pt x="445" y="379"/>
                  </a:cubicBezTo>
                  <a:cubicBezTo>
                    <a:pt x="444" y="379"/>
                    <a:pt x="443" y="378"/>
                    <a:pt x="442" y="377"/>
                  </a:cubicBezTo>
                  <a:cubicBezTo>
                    <a:pt x="441" y="375"/>
                    <a:pt x="442" y="374"/>
                    <a:pt x="443" y="372"/>
                  </a:cubicBezTo>
                  <a:cubicBezTo>
                    <a:pt x="442" y="371"/>
                    <a:pt x="442" y="371"/>
                    <a:pt x="442" y="371"/>
                  </a:cubicBezTo>
                  <a:cubicBezTo>
                    <a:pt x="440" y="372"/>
                    <a:pt x="430" y="373"/>
                    <a:pt x="428" y="373"/>
                  </a:cubicBezTo>
                  <a:cubicBezTo>
                    <a:pt x="427" y="376"/>
                    <a:pt x="425" y="378"/>
                    <a:pt x="424" y="379"/>
                  </a:cubicBezTo>
                  <a:cubicBezTo>
                    <a:pt x="424" y="379"/>
                    <a:pt x="425" y="380"/>
                    <a:pt x="426" y="380"/>
                  </a:cubicBezTo>
                  <a:cubicBezTo>
                    <a:pt x="426" y="380"/>
                    <a:pt x="427" y="379"/>
                    <a:pt x="427" y="379"/>
                  </a:cubicBezTo>
                  <a:cubicBezTo>
                    <a:pt x="428" y="378"/>
                    <a:pt x="429" y="378"/>
                    <a:pt x="431" y="377"/>
                  </a:cubicBezTo>
                  <a:cubicBezTo>
                    <a:pt x="434" y="376"/>
                    <a:pt x="437" y="376"/>
                    <a:pt x="439" y="376"/>
                  </a:cubicBezTo>
                  <a:cubicBezTo>
                    <a:pt x="439" y="379"/>
                    <a:pt x="439" y="382"/>
                    <a:pt x="442" y="384"/>
                  </a:cubicBezTo>
                  <a:cubicBezTo>
                    <a:pt x="446" y="387"/>
                    <a:pt x="450" y="384"/>
                    <a:pt x="451" y="381"/>
                  </a:cubicBezTo>
                  <a:cubicBezTo>
                    <a:pt x="452" y="380"/>
                    <a:pt x="453" y="379"/>
                    <a:pt x="453" y="378"/>
                  </a:cubicBezTo>
                  <a:cubicBezTo>
                    <a:pt x="454" y="377"/>
                    <a:pt x="456" y="374"/>
                    <a:pt x="459" y="368"/>
                  </a:cubicBezTo>
                  <a:cubicBezTo>
                    <a:pt x="459" y="367"/>
                    <a:pt x="458" y="367"/>
                    <a:pt x="457" y="367"/>
                  </a:cubicBezTo>
                  <a:cubicBezTo>
                    <a:pt x="457" y="367"/>
                    <a:pt x="457" y="367"/>
                    <a:pt x="457" y="368"/>
                  </a:cubicBezTo>
                  <a:cubicBezTo>
                    <a:pt x="455" y="370"/>
                    <a:pt x="455" y="370"/>
                    <a:pt x="451" y="368"/>
                  </a:cubicBezTo>
                  <a:cubicBezTo>
                    <a:pt x="450" y="367"/>
                    <a:pt x="445" y="364"/>
                    <a:pt x="443" y="363"/>
                  </a:cubicBezTo>
                  <a:cubicBezTo>
                    <a:pt x="439" y="361"/>
                    <a:pt x="439" y="360"/>
                    <a:pt x="439" y="358"/>
                  </a:cubicBezTo>
                  <a:cubicBezTo>
                    <a:pt x="439" y="358"/>
                    <a:pt x="440" y="358"/>
                    <a:pt x="440" y="357"/>
                  </a:cubicBezTo>
                  <a:cubicBezTo>
                    <a:pt x="440" y="357"/>
                    <a:pt x="439" y="356"/>
                    <a:pt x="438" y="356"/>
                  </a:cubicBezTo>
                  <a:cubicBezTo>
                    <a:pt x="437" y="359"/>
                    <a:pt x="434" y="363"/>
                    <a:pt x="432" y="366"/>
                  </a:cubicBezTo>
                  <a:cubicBezTo>
                    <a:pt x="433" y="367"/>
                    <a:pt x="434" y="367"/>
                    <a:pt x="434" y="367"/>
                  </a:cubicBezTo>
                  <a:cubicBezTo>
                    <a:pt x="435" y="367"/>
                    <a:pt x="435" y="367"/>
                    <a:pt x="435" y="366"/>
                  </a:cubicBezTo>
                  <a:cubicBezTo>
                    <a:pt x="436" y="365"/>
                    <a:pt x="437" y="365"/>
                    <a:pt x="440" y="367"/>
                  </a:cubicBezTo>
                  <a:cubicBezTo>
                    <a:pt x="442" y="368"/>
                    <a:pt x="449" y="372"/>
                    <a:pt x="453" y="374"/>
                  </a:cubicBezTo>
                  <a:moveTo>
                    <a:pt x="347" y="441"/>
                  </a:moveTo>
                  <a:cubicBezTo>
                    <a:pt x="348" y="441"/>
                    <a:pt x="353" y="439"/>
                    <a:pt x="355" y="438"/>
                  </a:cubicBezTo>
                  <a:cubicBezTo>
                    <a:pt x="356" y="438"/>
                    <a:pt x="356" y="439"/>
                    <a:pt x="356" y="440"/>
                  </a:cubicBezTo>
                  <a:cubicBezTo>
                    <a:pt x="356" y="440"/>
                    <a:pt x="356" y="440"/>
                    <a:pt x="355" y="440"/>
                  </a:cubicBezTo>
                  <a:cubicBezTo>
                    <a:pt x="354" y="441"/>
                    <a:pt x="354" y="441"/>
                    <a:pt x="354" y="445"/>
                  </a:cubicBezTo>
                  <a:cubicBezTo>
                    <a:pt x="354" y="449"/>
                    <a:pt x="354" y="463"/>
                    <a:pt x="354" y="465"/>
                  </a:cubicBezTo>
                  <a:cubicBezTo>
                    <a:pt x="354" y="465"/>
                    <a:pt x="352" y="467"/>
                    <a:pt x="352" y="467"/>
                  </a:cubicBezTo>
                  <a:cubicBezTo>
                    <a:pt x="351" y="467"/>
                    <a:pt x="351" y="467"/>
                    <a:pt x="351" y="467"/>
                  </a:cubicBezTo>
                  <a:cubicBezTo>
                    <a:pt x="351" y="467"/>
                    <a:pt x="339" y="453"/>
                    <a:pt x="337" y="452"/>
                  </a:cubicBezTo>
                  <a:cubicBezTo>
                    <a:pt x="337" y="451"/>
                    <a:pt x="335" y="449"/>
                    <a:pt x="333" y="449"/>
                  </a:cubicBezTo>
                  <a:cubicBezTo>
                    <a:pt x="332" y="450"/>
                    <a:pt x="332" y="450"/>
                    <a:pt x="332" y="450"/>
                  </a:cubicBezTo>
                  <a:cubicBezTo>
                    <a:pt x="331" y="450"/>
                    <a:pt x="331" y="449"/>
                    <a:pt x="331" y="448"/>
                  </a:cubicBezTo>
                  <a:cubicBezTo>
                    <a:pt x="336" y="446"/>
                    <a:pt x="339" y="445"/>
                    <a:pt x="341" y="444"/>
                  </a:cubicBezTo>
                  <a:cubicBezTo>
                    <a:pt x="341" y="444"/>
                    <a:pt x="342" y="445"/>
                    <a:pt x="341" y="446"/>
                  </a:cubicBezTo>
                  <a:cubicBezTo>
                    <a:pt x="341" y="446"/>
                    <a:pt x="341" y="446"/>
                    <a:pt x="341" y="446"/>
                  </a:cubicBezTo>
                  <a:cubicBezTo>
                    <a:pt x="339" y="447"/>
                    <a:pt x="340" y="448"/>
                    <a:pt x="341" y="450"/>
                  </a:cubicBezTo>
                  <a:cubicBezTo>
                    <a:pt x="342" y="451"/>
                    <a:pt x="342" y="451"/>
                    <a:pt x="343" y="452"/>
                  </a:cubicBezTo>
                  <a:cubicBezTo>
                    <a:pt x="344" y="451"/>
                    <a:pt x="350" y="449"/>
                    <a:pt x="351" y="448"/>
                  </a:cubicBezTo>
                  <a:cubicBezTo>
                    <a:pt x="351" y="448"/>
                    <a:pt x="351" y="447"/>
                    <a:pt x="351" y="446"/>
                  </a:cubicBezTo>
                  <a:cubicBezTo>
                    <a:pt x="351" y="443"/>
                    <a:pt x="351" y="442"/>
                    <a:pt x="349" y="443"/>
                  </a:cubicBezTo>
                  <a:cubicBezTo>
                    <a:pt x="348" y="443"/>
                    <a:pt x="348" y="443"/>
                    <a:pt x="348" y="443"/>
                  </a:cubicBezTo>
                  <a:cubicBezTo>
                    <a:pt x="348" y="443"/>
                    <a:pt x="347" y="442"/>
                    <a:pt x="347" y="441"/>
                  </a:cubicBezTo>
                  <a:moveTo>
                    <a:pt x="351" y="461"/>
                  </a:moveTo>
                  <a:cubicBezTo>
                    <a:pt x="351" y="450"/>
                    <a:pt x="351" y="450"/>
                    <a:pt x="351" y="450"/>
                  </a:cubicBezTo>
                  <a:cubicBezTo>
                    <a:pt x="344" y="453"/>
                    <a:pt x="344" y="453"/>
                    <a:pt x="344" y="453"/>
                  </a:cubicBezTo>
                  <a:cubicBezTo>
                    <a:pt x="351" y="461"/>
                    <a:pt x="351" y="461"/>
                    <a:pt x="351" y="461"/>
                  </a:cubicBezTo>
                  <a:moveTo>
                    <a:pt x="174" y="431"/>
                  </a:moveTo>
                  <a:cubicBezTo>
                    <a:pt x="176" y="432"/>
                    <a:pt x="179" y="434"/>
                    <a:pt x="182" y="435"/>
                  </a:cubicBezTo>
                  <a:cubicBezTo>
                    <a:pt x="182" y="436"/>
                    <a:pt x="182" y="437"/>
                    <a:pt x="181" y="437"/>
                  </a:cubicBezTo>
                  <a:cubicBezTo>
                    <a:pt x="181" y="437"/>
                    <a:pt x="180" y="437"/>
                    <a:pt x="180" y="437"/>
                  </a:cubicBezTo>
                  <a:cubicBezTo>
                    <a:pt x="179" y="436"/>
                    <a:pt x="178" y="436"/>
                    <a:pt x="175" y="438"/>
                  </a:cubicBezTo>
                  <a:cubicBezTo>
                    <a:pt x="172" y="441"/>
                    <a:pt x="160" y="449"/>
                    <a:pt x="159" y="450"/>
                  </a:cubicBezTo>
                  <a:cubicBezTo>
                    <a:pt x="159" y="450"/>
                    <a:pt x="156" y="449"/>
                    <a:pt x="156" y="449"/>
                  </a:cubicBezTo>
                  <a:cubicBezTo>
                    <a:pt x="156" y="449"/>
                    <a:pt x="156" y="449"/>
                    <a:pt x="156" y="449"/>
                  </a:cubicBezTo>
                  <a:cubicBezTo>
                    <a:pt x="156" y="448"/>
                    <a:pt x="160" y="431"/>
                    <a:pt x="160" y="429"/>
                  </a:cubicBezTo>
                  <a:cubicBezTo>
                    <a:pt x="160" y="428"/>
                    <a:pt x="161" y="425"/>
                    <a:pt x="159" y="424"/>
                  </a:cubicBezTo>
                  <a:cubicBezTo>
                    <a:pt x="159" y="423"/>
                    <a:pt x="159" y="423"/>
                    <a:pt x="158" y="423"/>
                  </a:cubicBezTo>
                  <a:cubicBezTo>
                    <a:pt x="158" y="422"/>
                    <a:pt x="159" y="421"/>
                    <a:pt x="160" y="421"/>
                  </a:cubicBezTo>
                  <a:cubicBezTo>
                    <a:pt x="164" y="424"/>
                    <a:pt x="167" y="426"/>
                    <a:pt x="168" y="427"/>
                  </a:cubicBezTo>
                  <a:cubicBezTo>
                    <a:pt x="168" y="428"/>
                    <a:pt x="168" y="429"/>
                    <a:pt x="167" y="429"/>
                  </a:cubicBezTo>
                  <a:cubicBezTo>
                    <a:pt x="167" y="429"/>
                    <a:pt x="167" y="429"/>
                    <a:pt x="166" y="428"/>
                  </a:cubicBezTo>
                  <a:cubicBezTo>
                    <a:pt x="165" y="427"/>
                    <a:pt x="164" y="429"/>
                    <a:pt x="164" y="431"/>
                  </a:cubicBezTo>
                  <a:cubicBezTo>
                    <a:pt x="164" y="432"/>
                    <a:pt x="164" y="432"/>
                    <a:pt x="163" y="433"/>
                  </a:cubicBezTo>
                  <a:cubicBezTo>
                    <a:pt x="164" y="434"/>
                    <a:pt x="170" y="437"/>
                    <a:pt x="171" y="438"/>
                  </a:cubicBezTo>
                  <a:cubicBezTo>
                    <a:pt x="171" y="438"/>
                    <a:pt x="172" y="437"/>
                    <a:pt x="173" y="436"/>
                  </a:cubicBezTo>
                  <a:cubicBezTo>
                    <a:pt x="175" y="435"/>
                    <a:pt x="176" y="434"/>
                    <a:pt x="174" y="433"/>
                  </a:cubicBezTo>
                  <a:cubicBezTo>
                    <a:pt x="174" y="433"/>
                    <a:pt x="174" y="433"/>
                    <a:pt x="173" y="433"/>
                  </a:cubicBezTo>
                  <a:cubicBezTo>
                    <a:pt x="173" y="432"/>
                    <a:pt x="174" y="431"/>
                    <a:pt x="174" y="431"/>
                  </a:cubicBezTo>
                  <a:moveTo>
                    <a:pt x="161" y="445"/>
                  </a:moveTo>
                  <a:cubicBezTo>
                    <a:pt x="169" y="439"/>
                    <a:pt x="169" y="439"/>
                    <a:pt x="169" y="439"/>
                  </a:cubicBezTo>
                  <a:cubicBezTo>
                    <a:pt x="163" y="435"/>
                    <a:pt x="163" y="435"/>
                    <a:pt x="163" y="435"/>
                  </a:cubicBezTo>
                  <a:cubicBezTo>
                    <a:pt x="161" y="445"/>
                    <a:pt x="161" y="445"/>
                    <a:pt x="161" y="445"/>
                  </a:cubicBezTo>
                  <a:moveTo>
                    <a:pt x="389" y="437"/>
                  </a:moveTo>
                  <a:cubicBezTo>
                    <a:pt x="389" y="438"/>
                    <a:pt x="390" y="439"/>
                    <a:pt x="390" y="440"/>
                  </a:cubicBezTo>
                  <a:cubicBezTo>
                    <a:pt x="390" y="441"/>
                    <a:pt x="389" y="442"/>
                    <a:pt x="387" y="444"/>
                  </a:cubicBezTo>
                  <a:cubicBezTo>
                    <a:pt x="387" y="444"/>
                    <a:pt x="386" y="445"/>
                    <a:pt x="385" y="445"/>
                  </a:cubicBezTo>
                  <a:cubicBezTo>
                    <a:pt x="385" y="445"/>
                    <a:pt x="378" y="436"/>
                    <a:pt x="377" y="433"/>
                  </a:cubicBezTo>
                  <a:cubicBezTo>
                    <a:pt x="375" y="430"/>
                    <a:pt x="375" y="429"/>
                    <a:pt x="376" y="428"/>
                  </a:cubicBezTo>
                  <a:cubicBezTo>
                    <a:pt x="377" y="428"/>
                    <a:pt x="377" y="428"/>
                    <a:pt x="377" y="427"/>
                  </a:cubicBezTo>
                  <a:cubicBezTo>
                    <a:pt x="377" y="427"/>
                    <a:pt x="377" y="426"/>
                    <a:pt x="376" y="426"/>
                  </a:cubicBezTo>
                  <a:cubicBezTo>
                    <a:pt x="373" y="428"/>
                    <a:pt x="370" y="430"/>
                    <a:pt x="366" y="432"/>
                  </a:cubicBezTo>
                  <a:cubicBezTo>
                    <a:pt x="366" y="432"/>
                    <a:pt x="367" y="433"/>
                    <a:pt x="367" y="434"/>
                  </a:cubicBezTo>
                  <a:cubicBezTo>
                    <a:pt x="368" y="433"/>
                    <a:pt x="368" y="433"/>
                    <a:pt x="368" y="433"/>
                  </a:cubicBezTo>
                  <a:cubicBezTo>
                    <a:pt x="370" y="432"/>
                    <a:pt x="371" y="433"/>
                    <a:pt x="373" y="436"/>
                  </a:cubicBezTo>
                  <a:cubicBezTo>
                    <a:pt x="374" y="438"/>
                    <a:pt x="374" y="438"/>
                    <a:pt x="380" y="448"/>
                  </a:cubicBezTo>
                  <a:cubicBezTo>
                    <a:pt x="379" y="449"/>
                    <a:pt x="377" y="450"/>
                    <a:pt x="377" y="450"/>
                  </a:cubicBezTo>
                  <a:cubicBezTo>
                    <a:pt x="375" y="451"/>
                    <a:pt x="373" y="450"/>
                    <a:pt x="373" y="450"/>
                  </a:cubicBezTo>
                  <a:cubicBezTo>
                    <a:pt x="373" y="449"/>
                    <a:pt x="372" y="449"/>
                    <a:pt x="372" y="448"/>
                  </a:cubicBezTo>
                  <a:cubicBezTo>
                    <a:pt x="371" y="448"/>
                    <a:pt x="370" y="449"/>
                    <a:pt x="370" y="449"/>
                  </a:cubicBezTo>
                  <a:cubicBezTo>
                    <a:pt x="370" y="450"/>
                    <a:pt x="373" y="454"/>
                    <a:pt x="374" y="455"/>
                  </a:cubicBezTo>
                  <a:cubicBezTo>
                    <a:pt x="382" y="451"/>
                    <a:pt x="386" y="448"/>
                    <a:pt x="393" y="443"/>
                  </a:cubicBezTo>
                  <a:cubicBezTo>
                    <a:pt x="393" y="442"/>
                    <a:pt x="391" y="437"/>
                    <a:pt x="391" y="437"/>
                  </a:cubicBezTo>
                  <a:cubicBezTo>
                    <a:pt x="390" y="436"/>
                    <a:pt x="389" y="437"/>
                    <a:pt x="389" y="437"/>
                  </a:cubicBezTo>
                  <a:moveTo>
                    <a:pt x="328" y="467"/>
                  </a:moveTo>
                  <a:cubicBezTo>
                    <a:pt x="328" y="467"/>
                    <a:pt x="328" y="468"/>
                    <a:pt x="327" y="469"/>
                  </a:cubicBezTo>
                  <a:cubicBezTo>
                    <a:pt x="327" y="470"/>
                    <a:pt x="326" y="471"/>
                    <a:pt x="324" y="472"/>
                  </a:cubicBezTo>
                  <a:cubicBezTo>
                    <a:pt x="324" y="472"/>
                    <a:pt x="322" y="473"/>
                    <a:pt x="321" y="473"/>
                  </a:cubicBezTo>
                  <a:cubicBezTo>
                    <a:pt x="321" y="473"/>
                    <a:pt x="318" y="462"/>
                    <a:pt x="318" y="459"/>
                  </a:cubicBezTo>
                  <a:cubicBezTo>
                    <a:pt x="317" y="455"/>
                    <a:pt x="317" y="454"/>
                    <a:pt x="319" y="454"/>
                  </a:cubicBezTo>
                  <a:cubicBezTo>
                    <a:pt x="319" y="454"/>
                    <a:pt x="320" y="453"/>
                    <a:pt x="320" y="453"/>
                  </a:cubicBezTo>
                  <a:cubicBezTo>
                    <a:pt x="320" y="453"/>
                    <a:pt x="320" y="452"/>
                    <a:pt x="319" y="451"/>
                  </a:cubicBezTo>
                  <a:cubicBezTo>
                    <a:pt x="316" y="452"/>
                    <a:pt x="312" y="453"/>
                    <a:pt x="308" y="454"/>
                  </a:cubicBezTo>
                  <a:cubicBezTo>
                    <a:pt x="308" y="454"/>
                    <a:pt x="308" y="456"/>
                    <a:pt x="308" y="456"/>
                  </a:cubicBezTo>
                  <a:cubicBezTo>
                    <a:pt x="309" y="456"/>
                    <a:pt x="309" y="456"/>
                    <a:pt x="310" y="456"/>
                  </a:cubicBezTo>
                  <a:cubicBezTo>
                    <a:pt x="312" y="456"/>
                    <a:pt x="312" y="457"/>
                    <a:pt x="313" y="460"/>
                  </a:cubicBezTo>
                  <a:cubicBezTo>
                    <a:pt x="314" y="462"/>
                    <a:pt x="314" y="462"/>
                    <a:pt x="316" y="474"/>
                  </a:cubicBezTo>
                  <a:cubicBezTo>
                    <a:pt x="315" y="474"/>
                    <a:pt x="313" y="475"/>
                    <a:pt x="312" y="475"/>
                  </a:cubicBezTo>
                  <a:cubicBezTo>
                    <a:pt x="310" y="475"/>
                    <a:pt x="309" y="474"/>
                    <a:pt x="309" y="473"/>
                  </a:cubicBezTo>
                  <a:cubicBezTo>
                    <a:pt x="308" y="473"/>
                    <a:pt x="308" y="472"/>
                    <a:pt x="308" y="471"/>
                  </a:cubicBezTo>
                  <a:cubicBezTo>
                    <a:pt x="307" y="471"/>
                    <a:pt x="306" y="471"/>
                    <a:pt x="306" y="472"/>
                  </a:cubicBezTo>
                  <a:cubicBezTo>
                    <a:pt x="306" y="473"/>
                    <a:pt x="307" y="477"/>
                    <a:pt x="307" y="478"/>
                  </a:cubicBezTo>
                  <a:cubicBezTo>
                    <a:pt x="316" y="477"/>
                    <a:pt x="322" y="476"/>
                    <a:pt x="330" y="473"/>
                  </a:cubicBezTo>
                  <a:cubicBezTo>
                    <a:pt x="330" y="473"/>
                    <a:pt x="330" y="467"/>
                    <a:pt x="330" y="467"/>
                  </a:cubicBezTo>
                  <a:cubicBezTo>
                    <a:pt x="329" y="466"/>
                    <a:pt x="328" y="466"/>
                    <a:pt x="328" y="467"/>
                  </a:cubicBezTo>
                  <a:moveTo>
                    <a:pt x="455" y="229"/>
                  </a:moveTo>
                  <a:cubicBezTo>
                    <a:pt x="456" y="231"/>
                    <a:pt x="457" y="236"/>
                    <a:pt x="457" y="238"/>
                  </a:cubicBezTo>
                  <a:cubicBezTo>
                    <a:pt x="458" y="239"/>
                    <a:pt x="458" y="239"/>
                    <a:pt x="459" y="238"/>
                  </a:cubicBezTo>
                  <a:cubicBezTo>
                    <a:pt x="459" y="238"/>
                    <a:pt x="459" y="238"/>
                    <a:pt x="459" y="237"/>
                  </a:cubicBezTo>
                  <a:cubicBezTo>
                    <a:pt x="459" y="235"/>
                    <a:pt x="460" y="235"/>
                    <a:pt x="463" y="234"/>
                  </a:cubicBezTo>
                  <a:cubicBezTo>
                    <a:pt x="466" y="233"/>
                    <a:pt x="474" y="232"/>
                    <a:pt x="475" y="231"/>
                  </a:cubicBezTo>
                  <a:cubicBezTo>
                    <a:pt x="474" y="233"/>
                    <a:pt x="471" y="236"/>
                    <a:pt x="468" y="240"/>
                  </a:cubicBezTo>
                  <a:cubicBezTo>
                    <a:pt x="464" y="244"/>
                    <a:pt x="461" y="249"/>
                    <a:pt x="458" y="252"/>
                  </a:cubicBezTo>
                  <a:cubicBezTo>
                    <a:pt x="458" y="253"/>
                    <a:pt x="458" y="253"/>
                    <a:pt x="459" y="254"/>
                  </a:cubicBezTo>
                  <a:cubicBezTo>
                    <a:pt x="460" y="253"/>
                    <a:pt x="473" y="253"/>
                    <a:pt x="476" y="252"/>
                  </a:cubicBezTo>
                  <a:cubicBezTo>
                    <a:pt x="480" y="252"/>
                    <a:pt x="480" y="252"/>
                    <a:pt x="481" y="254"/>
                  </a:cubicBezTo>
                  <a:cubicBezTo>
                    <a:pt x="481" y="254"/>
                    <a:pt x="481" y="255"/>
                    <a:pt x="481" y="255"/>
                  </a:cubicBezTo>
                  <a:cubicBezTo>
                    <a:pt x="481" y="255"/>
                    <a:pt x="483" y="255"/>
                    <a:pt x="483" y="255"/>
                  </a:cubicBezTo>
                  <a:cubicBezTo>
                    <a:pt x="483" y="252"/>
                    <a:pt x="482" y="248"/>
                    <a:pt x="482" y="245"/>
                  </a:cubicBezTo>
                  <a:cubicBezTo>
                    <a:pt x="482" y="245"/>
                    <a:pt x="481" y="245"/>
                    <a:pt x="480" y="245"/>
                  </a:cubicBezTo>
                  <a:cubicBezTo>
                    <a:pt x="480" y="246"/>
                    <a:pt x="480" y="246"/>
                    <a:pt x="480" y="247"/>
                  </a:cubicBezTo>
                  <a:cubicBezTo>
                    <a:pt x="480" y="249"/>
                    <a:pt x="479" y="249"/>
                    <a:pt x="476" y="250"/>
                  </a:cubicBezTo>
                  <a:cubicBezTo>
                    <a:pt x="474" y="250"/>
                    <a:pt x="467" y="250"/>
                    <a:pt x="465" y="250"/>
                  </a:cubicBezTo>
                  <a:cubicBezTo>
                    <a:pt x="466" y="249"/>
                    <a:pt x="468" y="247"/>
                    <a:pt x="472" y="242"/>
                  </a:cubicBezTo>
                  <a:cubicBezTo>
                    <a:pt x="475" y="238"/>
                    <a:pt x="478" y="236"/>
                    <a:pt x="479" y="235"/>
                  </a:cubicBezTo>
                  <a:cubicBezTo>
                    <a:pt x="480" y="234"/>
                    <a:pt x="480" y="233"/>
                    <a:pt x="481" y="233"/>
                  </a:cubicBezTo>
                  <a:cubicBezTo>
                    <a:pt x="480" y="233"/>
                    <a:pt x="480" y="232"/>
                    <a:pt x="480" y="232"/>
                  </a:cubicBezTo>
                  <a:cubicBezTo>
                    <a:pt x="480" y="230"/>
                    <a:pt x="479" y="226"/>
                    <a:pt x="479" y="225"/>
                  </a:cubicBezTo>
                  <a:cubicBezTo>
                    <a:pt x="478" y="224"/>
                    <a:pt x="477" y="225"/>
                    <a:pt x="477" y="225"/>
                  </a:cubicBezTo>
                  <a:cubicBezTo>
                    <a:pt x="477" y="226"/>
                    <a:pt x="477" y="226"/>
                    <a:pt x="477" y="226"/>
                  </a:cubicBezTo>
                  <a:cubicBezTo>
                    <a:pt x="477" y="229"/>
                    <a:pt x="475" y="229"/>
                    <a:pt x="473" y="229"/>
                  </a:cubicBezTo>
                  <a:cubicBezTo>
                    <a:pt x="470" y="230"/>
                    <a:pt x="466" y="231"/>
                    <a:pt x="463" y="231"/>
                  </a:cubicBezTo>
                  <a:cubicBezTo>
                    <a:pt x="459" y="232"/>
                    <a:pt x="458" y="231"/>
                    <a:pt x="457" y="230"/>
                  </a:cubicBezTo>
                  <a:cubicBezTo>
                    <a:pt x="457" y="229"/>
                    <a:pt x="457" y="229"/>
                    <a:pt x="457" y="229"/>
                  </a:cubicBezTo>
                  <a:cubicBezTo>
                    <a:pt x="457" y="228"/>
                    <a:pt x="456" y="228"/>
                    <a:pt x="455" y="229"/>
                  </a:cubicBezTo>
                  <a:moveTo>
                    <a:pt x="206" y="446"/>
                  </a:moveTo>
                  <a:cubicBezTo>
                    <a:pt x="205" y="446"/>
                    <a:pt x="205" y="447"/>
                    <a:pt x="205" y="448"/>
                  </a:cubicBezTo>
                  <a:cubicBezTo>
                    <a:pt x="206" y="448"/>
                    <a:pt x="206" y="448"/>
                    <a:pt x="206" y="449"/>
                  </a:cubicBezTo>
                  <a:cubicBezTo>
                    <a:pt x="208" y="450"/>
                    <a:pt x="208" y="451"/>
                    <a:pt x="207" y="454"/>
                  </a:cubicBezTo>
                  <a:cubicBezTo>
                    <a:pt x="207" y="455"/>
                    <a:pt x="206" y="456"/>
                    <a:pt x="206" y="458"/>
                  </a:cubicBezTo>
                  <a:cubicBezTo>
                    <a:pt x="206" y="458"/>
                    <a:pt x="202" y="457"/>
                    <a:pt x="200" y="456"/>
                  </a:cubicBezTo>
                  <a:cubicBezTo>
                    <a:pt x="197" y="455"/>
                    <a:pt x="194" y="453"/>
                    <a:pt x="194" y="453"/>
                  </a:cubicBezTo>
                  <a:cubicBezTo>
                    <a:pt x="194" y="452"/>
                    <a:pt x="195" y="450"/>
                    <a:pt x="195" y="449"/>
                  </a:cubicBezTo>
                  <a:cubicBezTo>
                    <a:pt x="197" y="446"/>
                    <a:pt x="197" y="445"/>
                    <a:pt x="200" y="446"/>
                  </a:cubicBezTo>
                  <a:cubicBezTo>
                    <a:pt x="200" y="446"/>
                    <a:pt x="200" y="446"/>
                    <a:pt x="201" y="446"/>
                  </a:cubicBezTo>
                  <a:cubicBezTo>
                    <a:pt x="201" y="446"/>
                    <a:pt x="201" y="445"/>
                    <a:pt x="201" y="444"/>
                  </a:cubicBezTo>
                  <a:cubicBezTo>
                    <a:pt x="198" y="443"/>
                    <a:pt x="194" y="441"/>
                    <a:pt x="191" y="440"/>
                  </a:cubicBezTo>
                  <a:cubicBezTo>
                    <a:pt x="190" y="440"/>
                    <a:pt x="190" y="441"/>
                    <a:pt x="190" y="442"/>
                  </a:cubicBezTo>
                  <a:cubicBezTo>
                    <a:pt x="190" y="442"/>
                    <a:pt x="191" y="442"/>
                    <a:pt x="191" y="442"/>
                  </a:cubicBezTo>
                  <a:cubicBezTo>
                    <a:pt x="193" y="443"/>
                    <a:pt x="193" y="444"/>
                    <a:pt x="191" y="448"/>
                  </a:cubicBezTo>
                  <a:cubicBezTo>
                    <a:pt x="190" y="449"/>
                    <a:pt x="189" y="453"/>
                    <a:pt x="187" y="457"/>
                  </a:cubicBezTo>
                  <a:cubicBezTo>
                    <a:pt x="186" y="459"/>
                    <a:pt x="185" y="461"/>
                    <a:pt x="183" y="460"/>
                  </a:cubicBezTo>
                  <a:cubicBezTo>
                    <a:pt x="183" y="460"/>
                    <a:pt x="182" y="460"/>
                    <a:pt x="182" y="460"/>
                  </a:cubicBezTo>
                  <a:cubicBezTo>
                    <a:pt x="181" y="460"/>
                    <a:pt x="181" y="461"/>
                    <a:pt x="181" y="462"/>
                  </a:cubicBezTo>
                  <a:cubicBezTo>
                    <a:pt x="183" y="463"/>
                    <a:pt x="188" y="465"/>
                    <a:pt x="192" y="466"/>
                  </a:cubicBezTo>
                  <a:cubicBezTo>
                    <a:pt x="192" y="466"/>
                    <a:pt x="193" y="465"/>
                    <a:pt x="193" y="464"/>
                  </a:cubicBezTo>
                  <a:cubicBezTo>
                    <a:pt x="192" y="464"/>
                    <a:pt x="192" y="464"/>
                    <a:pt x="192" y="464"/>
                  </a:cubicBezTo>
                  <a:cubicBezTo>
                    <a:pt x="190" y="463"/>
                    <a:pt x="190" y="461"/>
                    <a:pt x="191" y="459"/>
                  </a:cubicBezTo>
                  <a:cubicBezTo>
                    <a:pt x="192" y="458"/>
                    <a:pt x="192" y="457"/>
                    <a:pt x="193" y="455"/>
                  </a:cubicBezTo>
                  <a:cubicBezTo>
                    <a:pt x="193" y="455"/>
                    <a:pt x="196" y="457"/>
                    <a:pt x="199" y="458"/>
                  </a:cubicBezTo>
                  <a:cubicBezTo>
                    <a:pt x="201" y="459"/>
                    <a:pt x="205" y="460"/>
                    <a:pt x="205" y="460"/>
                  </a:cubicBezTo>
                  <a:cubicBezTo>
                    <a:pt x="205" y="461"/>
                    <a:pt x="204" y="462"/>
                    <a:pt x="204" y="463"/>
                  </a:cubicBezTo>
                  <a:cubicBezTo>
                    <a:pt x="203" y="466"/>
                    <a:pt x="202" y="468"/>
                    <a:pt x="200" y="467"/>
                  </a:cubicBezTo>
                  <a:cubicBezTo>
                    <a:pt x="199" y="467"/>
                    <a:pt x="199" y="467"/>
                    <a:pt x="199" y="467"/>
                  </a:cubicBezTo>
                  <a:cubicBezTo>
                    <a:pt x="198" y="467"/>
                    <a:pt x="198" y="468"/>
                    <a:pt x="198" y="469"/>
                  </a:cubicBezTo>
                  <a:cubicBezTo>
                    <a:pt x="201" y="470"/>
                    <a:pt x="205" y="471"/>
                    <a:pt x="209" y="472"/>
                  </a:cubicBezTo>
                  <a:cubicBezTo>
                    <a:pt x="210" y="472"/>
                    <a:pt x="210" y="471"/>
                    <a:pt x="210" y="470"/>
                  </a:cubicBezTo>
                  <a:cubicBezTo>
                    <a:pt x="210" y="470"/>
                    <a:pt x="210" y="470"/>
                    <a:pt x="209" y="470"/>
                  </a:cubicBezTo>
                  <a:cubicBezTo>
                    <a:pt x="207" y="469"/>
                    <a:pt x="207" y="468"/>
                    <a:pt x="208" y="465"/>
                  </a:cubicBezTo>
                  <a:cubicBezTo>
                    <a:pt x="209" y="463"/>
                    <a:pt x="210" y="458"/>
                    <a:pt x="211" y="455"/>
                  </a:cubicBezTo>
                  <a:cubicBezTo>
                    <a:pt x="212" y="452"/>
                    <a:pt x="213" y="451"/>
                    <a:pt x="215" y="451"/>
                  </a:cubicBezTo>
                  <a:cubicBezTo>
                    <a:pt x="215" y="451"/>
                    <a:pt x="216" y="452"/>
                    <a:pt x="216" y="452"/>
                  </a:cubicBezTo>
                  <a:cubicBezTo>
                    <a:pt x="217" y="451"/>
                    <a:pt x="217" y="450"/>
                    <a:pt x="217" y="450"/>
                  </a:cubicBezTo>
                  <a:cubicBezTo>
                    <a:pt x="213" y="449"/>
                    <a:pt x="209" y="447"/>
                    <a:pt x="206" y="446"/>
                  </a:cubicBezTo>
                  <a:moveTo>
                    <a:pt x="451" y="326"/>
                  </a:moveTo>
                  <a:cubicBezTo>
                    <a:pt x="449" y="332"/>
                    <a:pt x="446" y="339"/>
                    <a:pt x="444" y="344"/>
                  </a:cubicBezTo>
                  <a:cubicBezTo>
                    <a:pt x="445" y="345"/>
                    <a:pt x="449" y="347"/>
                    <a:pt x="450" y="348"/>
                  </a:cubicBezTo>
                  <a:cubicBezTo>
                    <a:pt x="451" y="348"/>
                    <a:pt x="451" y="347"/>
                    <a:pt x="451" y="346"/>
                  </a:cubicBezTo>
                  <a:cubicBezTo>
                    <a:pt x="451" y="346"/>
                    <a:pt x="451" y="345"/>
                    <a:pt x="450" y="345"/>
                  </a:cubicBezTo>
                  <a:cubicBezTo>
                    <a:pt x="448" y="343"/>
                    <a:pt x="448" y="342"/>
                    <a:pt x="448" y="340"/>
                  </a:cubicBezTo>
                  <a:cubicBezTo>
                    <a:pt x="449" y="339"/>
                    <a:pt x="449" y="338"/>
                    <a:pt x="449" y="337"/>
                  </a:cubicBezTo>
                  <a:cubicBezTo>
                    <a:pt x="450" y="335"/>
                    <a:pt x="451" y="334"/>
                    <a:pt x="454" y="335"/>
                  </a:cubicBezTo>
                  <a:cubicBezTo>
                    <a:pt x="455" y="336"/>
                    <a:pt x="459" y="337"/>
                    <a:pt x="459" y="337"/>
                  </a:cubicBezTo>
                  <a:cubicBezTo>
                    <a:pt x="459" y="337"/>
                    <a:pt x="456" y="344"/>
                    <a:pt x="456" y="344"/>
                  </a:cubicBezTo>
                  <a:cubicBezTo>
                    <a:pt x="457" y="344"/>
                    <a:pt x="458" y="344"/>
                    <a:pt x="458" y="344"/>
                  </a:cubicBezTo>
                  <a:cubicBezTo>
                    <a:pt x="458" y="344"/>
                    <a:pt x="459" y="343"/>
                    <a:pt x="461" y="338"/>
                  </a:cubicBezTo>
                  <a:cubicBezTo>
                    <a:pt x="462" y="338"/>
                    <a:pt x="467" y="340"/>
                    <a:pt x="468" y="340"/>
                  </a:cubicBezTo>
                  <a:cubicBezTo>
                    <a:pt x="468" y="340"/>
                    <a:pt x="468" y="341"/>
                    <a:pt x="468" y="342"/>
                  </a:cubicBezTo>
                  <a:cubicBezTo>
                    <a:pt x="468" y="343"/>
                    <a:pt x="467" y="346"/>
                    <a:pt x="466" y="347"/>
                  </a:cubicBezTo>
                  <a:cubicBezTo>
                    <a:pt x="465" y="349"/>
                    <a:pt x="464" y="350"/>
                    <a:pt x="463" y="350"/>
                  </a:cubicBezTo>
                  <a:cubicBezTo>
                    <a:pt x="462" y="350"/>
                    <a:pt x="461" y="350"/>
                    <a:pt x="460" y="349"/>
                  </a:cubicBezTo>
                  <a:cubicBezTo>
                    <a:pt x="460" y="350"/>
                    <a:pt x="459" y="351"/>
                    <a:pt x="460" y="352"/>
                  </a:cubicBezTo>
                  <a:cubicBezTo>
                    <a:pt x="461" y="352"/>
                    <a:pt x="464" y="353"/>
                    <a:pt x="466" y="354"/>
                  </a:cubicBezTo>
                  <a:cubicBezTo>
                    <a:pt x="469" y="346"/>
                    <a:pt x="472" y="339"/>
                    <a:pt x="473" y="334"/>
                  </a:cubicBezTo>
                  <a:cubicBezTo>
                    <a:pt x="473" y="333"/>
                    <a:pt x="472" y="333"/>
                    <a:pt x="471" y="333"/>
                  </a:cubicBezTo>
                  <a:cubicBezTo>
                    <a:pt x="471" y="333"/>
                    <a:pt x="471" y="333"/>
                    <a:pt x="471" y="334"/>
                  </a:cubicBezTo>
                  <a:cubicBezTo>
                    <a:pt x="470" y="336"/>
                    <a:pt x="469" y="336"/>
                    <a:pt x="466" y="335"/>
                  </a:cubicBezTo>
                  <a:cubicBezTo>
                    <a:pt x="463" y="334"/>
                    <a:pt x="460" y="333"/>
                    <a:pt x="456" y="332"/>
                  </a:cubicBezTo>
                  <a:cubicBezTo>
                    <a:pt x="452" y="330"/>
                    <a:pt x="452" y="329"/>
                    <a:pt x="452" y="327"/>
                  </a:cubicBezTo>
                  <a:cubicBezTo>
                    <a:pt x="453" y="327"/>
                    <a:pt x="453" y="327"/>
                    <a:pt x="453" y="326"/>
                  </a:cubicBezTo>
                  <a:cubicBezTo>
                    <a:pt x="452" y="326"/>
                    <a:pt x="451" y="326"/>
                    <a:pt x="451" y="326"/>
                  </a:cubicBezTo>
                  <a:moveTo>
                    <a:pt x="97" y="341"/>
                  </a:moveTo>
                  <a:cubicBezTo>
                    <a:pt x="94" y="335"/>
                    <a:pt x="92" y="328"/>
                    <a:pt x="90" y="322"/>
                  </a:cubicBezTo>
                  <a:cubicBezTo>
                    <a:pt x="89" y="322"/>
                    <a:pt x="84" y="323"/>
                    <a:pt x="83" y="323"/>
                  </a:cubicBezTo>
                  <a:cubicBezTo>
                    <a:pt x="83" y="324"/>
                    <a:pt x="83" y="325"/>
                    <a:pt x="84" y="326"/>
                  </a:cubicBezTo>
                  <a:cubicBezTo>
                    <a:pt x="84" y="326"/>
                    <a:pt x="84" y="326"/>
                    <a:pt x="85" y="326"/>
                  </a:cubicBezTo>
                  <a:cubicBezTo>
                    <a:pt x="87" y="326"/>
                    <a:pt x="89" y="327"/>
                    <a:pt x="89" y="329"/>
                  </a:cubicBezTo>
                  <a:cubicBezTo>
                    <a:pt x="90" y="329"/>
                    <a:pt x="90" y="330"/>
                    <a:pt x="90" y="331"/>
                  </a:cubicBezTo>
                  <a:cubicBezTo>
                    <a:pt x="91" y="334"/>
                    <a:pt x="91" y="334"/>
                    <a:pt x="88" y="336"/>
                  </a:cubicBezTo>
                  <a:cubicBezTo>
                    <a:pt x="87" y="336"/>
                    <a:pt x="83" y="337"/>
                    <a:pt x="83" y="337"/>
                  </a:cubicBezTo>
                  <a:cubicBezTo>
                    <a:pt x="83" y="337"/>
                    <a:pt x="81" y="331"/>
                    <a:pt x="81" y="331"/>
                  </a:cubicBezTo>
                  <a:cubicBezTo>
                    <a:pt x="80" y="331"/>
                    <a:pt x="79" y="331"/>
                    <a:pt x="79" y="331"/>
                  </a:cubicBezTo>
                  <a:cubicBezTo>
                    <a:pt x="79" y="331"/>
                    <a:pt x="79" y="333"/>
                    <a:pt x="81" y="338"/>
                  </a:cubicBezTo>
                  <a:cubicBezTo>
                    <a:pt x="80" y="338"/>
                    <a:pt x="75" y="340"/>
                    <a:pt x="75" y="340"/>
                  </a:cubicBezTo>
                  <a:cubicBezTo>
                    <a:pt x="74" y="341"/>
                    <a:pt x="73" y="341"/>
                    <a:pt x="73" y="340"/>
                  </a:cubicBezTo>
                  <a:cubicBezTo>
                    <a:pt x="73" y="339"/>
                    <a:pt x="72" y="336"/>
                    <a:pt x="71" y="334"/>
                  </a:cubicBezTo>
                  <a:cubicBezTo>
                    <a:pt x="71" y="332"/>
                    <a:pt x="72" y="331"/>
                    <a:pt x="72" y="330"/>
                  </a:cubicBezTo>
                  <a:cubicBezTo>
                    <a:pt x="73" y="329"/>
                    <a:pt x="74" y="329"/>
                    <a:pt x="74" y="329"/>
                  </a:cubicBezTo>
                  <a:cubicBezTo>
                    <a:pt x="74" y="328"/>
                    <a:pt x="74" y="327"/>
                    <a:pt x="73" y="327"/>
                  </a:cubicBezTo>
                  <a:cubicBezTo>
                    <a:pt x="72" y="327"/>
                    <a:pt x="69" y="328"/>
                    <a:pt x="67" y="329"/>
                  </a:cubicBezTo>
                  <a:cubicBezTo>
                    <a:pt x="69" y="337"/>
                    <a:pt x="72" y="345"/>
                    <a:pt x="74" y="349"/>
                  </a:cubicBezTo>
                  <a:cubicBezTo>
                    <a:pt x="75" y="349"/>
                    <a:pt x="76" y="349"/>
                    <a:pt x="76" y="349"/>
                  </a:cubicBezTo>
                  <a:cubicBezTo>
                    <a:pt x="76" y="348"/>
                    <a:pt x="76" y="348"/>
                    <a:pt x="76" y="348"/>
                  </a:cubicBezTo>
                  <a:cubicBezTo>
                    <a:pt x="75" y="345"/>
                    <a:pt x="77" y="345"/>
                    <a:pt x="79" y="344"/>
                  </a:cubicBezTo>
                  <a:cubicBezTo>
                    <a:pt x="82" y="343"/>
                    <a:pt x="85" y="341"/>
                    <a:pt x="89" y="340"/>
                  </a:cubicBezTo>
                  <a:cubicBezTo>
                    <a:pt x="93" y="338"/>
                    <a:pt x="93" y="339"/>
                    <a:pt x="94" y="341"/>
                  </a:cubicBezTo>
                  <a:cubicBezTo>
                    <a:pt x="95" y="341"/>
                    <a:pt x="95" y="341"/>
                    <a:pt x="95" y="342"/>
                  </a:cubicBezTo>
                  <a:cubicBezTo>
                    <a:pt x="95" y="342"/>
                    <a:pt x="96" y="341"/>
                    <a:pt x="97" y="341"/>
                  </a:cubicBezTo>
                  <a:moveTo>
                    <a:pt x="130" y="394"/>
                  </a:moveTo>
                  <a:cubicBezTo>
                    <a:pt x="129" y="393"/>
                    <a:pt x="125" y="389"/>
                    <a:pt x="124" y="387"/>
                  </a:cubicBezTo>
                  <a:cubicBezTo>
                    <a:pt x="123" y="387"/>
                    <a:pt x="122" y="387"/>
                    <a:pt x="122" y="388"/>
                  </a:cubicBezTo>
                  <a:cubicBezTo>
                    <a:pt x="122" y="388"/>
                    <a:pt x="122" y="388"/>
                    <a:pt x="123" y="389"/>
                  </a:cubicBezTo>
                  <a:cubicBezTo>
                    <a:pt x="124" y="390"/>
                    <a:pt x="123" y="391"/>
                    <a:pt x="121" y="394"/>
                  </a:cubicBezTo>
                  <a:cubicBezTo>
                    <a:pt x="119" y="396"/>
                    <a:pt x="113" y="401"/>
                    <a:pt x="111" y="402"/>
                  </a:cubicBezTo>
                  <a:cubicBezTo>
                    <a:pt x="112" y="399"/>
                    <a:pt x="113" y="396"/>
                    <a:pt x="114" y="391"/>
                  </a:cubicBezTo>
                  <a:cubicBezTo>
                    <a:pt x="115" y="386"/>
                    <a:pt x="116" y="380"/>
                    <a:pt x="116" y="375"/>
                  </a:cubicBezTo>
                  <a:cubicBezTo>
                    <a:pt x="116" y="375"/>
                    <a:pt x="115" y="374"/>
                    <a:pt x="115" y="374"/>
                  </a:cubicBezTo>
                  <a:cubicBezTo>
                    <a:pt x="114" y="375"/>
                    <a:pt x="103" y="382"/>
                    <a:pt x="101" y="384"/>
                  </a:cubicBezTo>
                  <a:cubicBezTo>
                    <a:pt x="97" y="386"/>
                    <a:pt x="97" y="386"/>
                    <a:pt x="95" y="385"/>
                  </a:cubicBezTo>
                  <a:cubicBezTo>
                    <a:pt x="95" y="385"/>
                    <a:pt x="95" y="384"/>
                    <a:pt x="95" y="384"/>
                  </a:cubicBezTo>
                  <a:cubicBezTo>
                    <a:pt x="94" y="384"/>
                    <a:pt x="93" y="384"/>
                    <a:pt x="93" y="385"/>
                  </a:cubicBezTo>
                  <a:cubicBezTo>
                    <a:pt x="94" y="387"/>
                    <a:pt x="97" y="390"/>
                    <a:pt x="99" y="393"/>
                  </a:cubicBezTo>
                  <a:cubicBezTo>
                    <a:pt x="99" y="393"/>
                    <a:pt x="100" y="393"/>
                    <a:pt x="100" y="392"/>
                  </a:cubicBezTo>
                  <a:cubicBezTo>
                    <a:pt x="100" y="392"/>
                    <a:pt x="100" y="391"/>
                    <a:pt x="100" y="391"/>
                  </a:cubicBezTo>
                  <a:cubicBezTo>
                    <a:pt x="98" y="389"/>
                    <a:pt x="99" y="388"/>
                    <a:pt x="102" y="386"/>
                  </a:cubicBezTo>
                  <a:cubicBezTo>
                    <a:pt x="103" y="385"/>
                    <a:pt x="109" y="381"/>
                    <a:pt x="111" y="380"/>
                  </a:cubicBezTo>
                  <a:cubicBezTo>
                    <a:pt x="111" y="382"/>
                    <a:pt x="110" y="385"/>
                    <a:pt x="109" y="391"/>
                  </a:cubicBezTo>
                  <a:cubicBezTo>
                    <a:pt x="108" y="396"/>
                    <a:pt x="107" y="399"/>
                    <a:pt x="107" y="401"/>
                  </a:cubicBezTo>
                  <a:cubicBezTo>
                    <a:pt x="106" y="402"/>
                    <a:pt x="106" y="402"/>
                    <a:pt x="106" y="403"/>
                  </a:cubicBezTo>
                  <a:cubicBezTo>
                    <a:pt x="106" y="403"/>
                    <a:pt x="107" y="403"/>
                    <a:pt x="107" y="404"/>
                  </a:cubicBezTo>
                  <a:cubicBezTo>
                    <a:pt x="108" y="405"/>
                    <a:pt x="110" y="408"/>
                    <a:pt x="111" y="409"/>
                  </a:cubicBezTo>
                  <a:cubicBezTo>
                    <a:pt x="112" y="409"/>
                    <a:pt x="113" y="409"/>
                    <a:pt x="113" y="408"/>
                  </a:cubicBezTo>
                  <a:cubicBezTo>
                    <a:pt x="113" y="408"/>
                    <a:pt x="112" y="407"/>
                    <a:pt x="112" y="407"/>
                  </a:cubicBezTo>
                  <a:cubicBezTo>
                    <a:pt x="111" y="405"/>
                    <a:pt x="113" y="404"/>
                    <a:pt x="115" y="402"/>
                  </a:cubicBezTo>
                  <a:cubicBezTo>
                    <a:pt x="117" y="401"/>
                    <a:pt x="120" y="398"/>
                    <a:pt x="122" y="396"/>
                  </a:cubicBezTo>
                  <a:cubicBezTo>
                    <a:pt x="125" y="394"/>
                    <a:pt x="126" y="393"/>
                    <a:pt x="128" y="395"/>
                  </a:cubicBezTo>
                  <a:cubicBezTo>
                    <a:pt x="128" y="395"/>
                    <a:pt x="128" y="395"/>
                    <a:pt x="128" y="395"/>
                  </a:cubicBezTo>
                  <a:cubicBezTo>
                    <a:pt x="129" y="395"/>
                    <a:pt x="130" y="395"/>
                    <a:pt x="130" y="394"/>
                  </a:cubicBezTo>
                  <a:moveTo>
                    <a:pt x="87" y="310"/>
                  </a:moveTo>
                  <a:cubicBezTo>
                    <a:pt x="87" y="308"/>
                    <a:pt x="86" y="303"/>
                    <a:pt x="85" y="300"/>
                  </a:cubicBezTo>
                  <a:cubicBezTo>
                    <a:pt x="85" y="300"/>
                    <a:pt x="84" y="300"/>
                    <a:pt x="83" y="301"/>
                  </a:cubicBezTo>
                  <a:cubicBezTo>
                    <a:pt x="83" y="301"/>
                    <a:pt x="83" y="301"/>
                    <a:pt x="83" y="302"/>
                  </a:cubicBezTo>
                  <a:cubicBezTo>
                    <a:pt x="83" y="304"/>
                    <a:pt x="83" y="304"/>
                    <a:pt x="79" y="305"/>
                  </a:cubicBezTo>
                  <a:cubicBezTo>
                    <a:pt x="76" y="306"/>
                    <a:pt x="69" y="307"/>
                    <a:pt x="67" y="307"/>
                  </a:cubicBezTo>
                  <a:cubicBezTo>
                    <a:pt x="69" y="306"/>
                    <a:pt x="71" y="303"/>
                    <a:pt x="74" y="299"/>
                  </a:cubicBezTo>
                  <a:cubicBezTo>
                    <a:pt x="78" y="295"/>
                    <a:pt x="81" y="290"/>
                    <a:pt x="84" y="287"/>
                  </a:cubicBezTo>
                  <a:cubicBezTo>
                    <a:pt x="84" y="286"/>
                    <a:pt x="84" y="285"/>
                    <a:pt x="83" y="285"/>
                  </a:cubicBezTo>
                  <a:cubicBezTo>
                    <a:pt x="82" y="286"/>
                    <a:pt x="69" y="286"/>
                    <a:pt x="66" y="287"/>
                  </a:cubicBezTo>
                  <a:cubicBezTo>
                    <a:pt x="62" y="287"/>
                    <a:pt x="62" y="287"/>
                    <a:pt x="61" y="285"/>
                  </a:cubicBezTo>
                  <a:cubicBezTo>
                    <a:pt x="61" y="285"/>
                    <a:pt x="61" y="284"/>
                    <a:pt x="61" y="284"/>
                  </a:cubicBezTo>
                  <a:cubicBezTo>
                    <a:pt x="61" y="284"/>
                    <a:pt x="59" y="283"/>
                    <a:pt x="59" y="284"/>
                  </a:cubicBezTo>
                  <a:cubicBezTo>
                    <a:pt x="59" y="287"/>
                    <a:pt x="60" y="290"/>
                    <a:pt x="60" y="294"/>
                  </a:cubicBezTo>
                  <a:cubicBezTo>
                    <a:pt x="61" y="294"/>
                    <a:pt x="62" y="294"/>
                    <a:pt x="62" y="294"/>
                  </a:cubicBezTo>
                  <a:cubicBezTo>
                    <a:pt x="62" y="293"/>
                    <a:pt x="62" y="293"/>
                    <a:pt x="62" y="292"/>
                  </a:cubicBezTo>
                  <a:cubicBezTo>
                    <a:pt x="62" y="290"/>
                    <a:pt x="63" y="290"/>
                    <a:pt x="66" y="289"/>
                  </a:cubicBezTo>
                  <a:cubicBezTo>
                    <a:pt x="68" y="289"/>
                    <a:pt x="75" y="289"/>
                    <a:pt x="77" y="288"/>
                  </a:cubicBezTo>
                  <a:cubicBezTo>
                    <a:pt x="76" y="289"/>
                    <a:pt x="74" y="292"/>
                    <a:pt x="70" y="297"/>
                  </a:cubicBezTo>
                  <a:cubicBezTo>
                    <a:pt x="67" y="301"/>
                    <a:pt x="65" y="303"/>
                    <a:pt x="64" y="304"/>
                  </a:cubicBezTo>
                  <a:cubicBezTo>
                    <a:pt x="63" y="305"/>
                    <a:pt x="62" y="306"/>
                    <a:pt x="62" y="306"/>
                  </a:cubicBezTo>
                  <a:cubicBezTo>
                    <a:pt x="62" y="306"/>
                    <a:pt x="62" y="307"/>
                    <a:pt x="62" y="307"/>
                  </a:cubicBezTo>
                  <a:cubicBezTo>
                    <a:pt x="62" y="309"/>
                    <a:pt x="63" y="313"/>
                    <a:pt x="63" y="314"/>
                  </a:cubicBezTo>
                  <a:cubicBezTo>
                    <a:pt x="64" y="314"/>
                    <a:pt x="65" y="314"/>
                    <a:pt x="65" y="314"/>
                  </a:cubicBezTo>
                  <a:cubicBezTo>
                    <a:pt x="65" y="313"/>
                    <a:pt x="65" y="313"/>
                    <a:pt x="65" y="313"/>
                  </a:cubicBezTo>
                  <a:cubicBezTo>
                    <a:pt x="65" y="310"/>
                    <a:pt x="67" y="310"/>
                    <a:pt x="70" y="310"/>
                  </a:cubicBezTo>
                  <a:cubicBezTo>
                    <a:pt x="72" y="309"/>
                    <a:pt x="76" y="308"/>
                    <a:pt x="79" y="308"/>
                  </a:cubicBezTo>
                  <a:cubicBezTo>
                    <a:pt x="83" y="307"/>
                    <a:pt x="84" y="307"/>
                    <a:pt x="85" y="309"/>
                  </a:cubicBezTo>
                  <a:cubicBezTo>
                    <a:pt x="85" y="309"/>
                    <a:pt x="85" y="310"/>
                    <a:pt x="85" y="310"/>
                  </a:cubicBezTo>
                  <a:cubicBezTo>
                    <a:pt x="86" y="311"/>
                    <a:pt x="87" y="311"/>
                    <a:pt x="87" y="310"/>
                  </a:cubicBezTo>
                  <a:moveTo>
                    <a:pt x="141" y="408"/>
                  </a:moveTo>
                  <a:cubicBezTo>
                    <a:pt x="141" y="409"/>
                    <a:pt x="142" y="409"/>
                    <a:pt x="142" y="409"/>
                  </a:cubicBezTo>
                  <a:cubicBezTo>
                    <a:pt x="143" y="411"/>
                    <a:pt x="144" y="412"/>
                    <a:pt x="142" y="414"/>
                  </a:cubicBezTo>
                  <a:cubicBezTo>
                    <a:pt x="141" y="415"/>
                    <a:pt x="139" y="417"/>
                    <a:pt x="139" y="418"/>
                  </a:cubicBezTo>
                  <a:cubicBezTo>
                    <a:pt x="137" y="416"/>
                    <a:pt x="136" y="415"/>
                    <a:pt x="134" y="413"/>
                  </a:cubicBezTo>
                  <a:cubicBezTo>
                    <a:pt x="133" y="413"/>
                    <a:pt x="132" y="414"/>
                    <a:pt x="132" y="415"/>
                  </a:cubicBezTo>
                  <a:cubicBezTo>
                    <a:pt x="134" y="417"/>
                    <a:pt x="135" y="418"/>
                    <a:pt x="137" y="420"/>
                  </a:cubicBezTo>
                  <a:cubicBezTo>
                    <a:pt x="137" y="420"/>
                    <a:pt x="133" y="425"/>
                    <a:pt x="132" y="425"/>
                  </a:cubicBezTo>
                  <a:cubicBezTo>
                    <a:pt x="132" y="426"/>
                    <a:pt x="131" y="426"/>
                    <a:pt x="130" y="425"/>
                  </a:cubicBezTo>
                  <a:cubicBezTo>
                    <a:pt x="130" y="425"/>
                    <a:pt x="128" y="424"/>
                    <a:pt x="127" y="422"/>
                  </a:cubicBezTo>
                  <a:cubicBezTo>
                    <a:pt x="124" y="419"/>
                    <a:pt x="127" y="415"/>
                    <a:pt x="128" y="414"/>
                  </a:cubicBezTo>
                  <a:cubicBezTo>
                    <a:pt x="127" y="413"/>
                    <a:pt x="127" y="413"/>
                    <a:pt x="126" y="413"/>
                  </a:cubicBezTo>
                  <a:cubicBezTo>
                    <a:pt x="124" y="414"/>
                    <a:pt x="122" y="418"/>
                    <a:pt x="121" y="419"/>
                  </a:cubicBezTo>
                  <a:cubicBezTo>
                    <a:pt x="127" y="426"/>
                    <a:pt x="131" y="429"/>
                    <a:pt x="136" y="433"/>
                  </a:cubicBezTo>
                  <a:cubicBezTo>
                    <a:pt x="137" y="433"/>
                    <a:pt x="137" y="432"/>
                    <a:pt x="137" y="432"/>
                  </a:cubicBezTo>
                  <a:cubicBezTo>
                    <a:pt x="137" y="431"/>
                    <a:pt x="137" y="431"/>
                    <a:pt x="137" y="431"/>
                  </a:cubicBezTo>
                  <a:cubicBezTo>
                    <a:pt x="135" y="429"/>
                    <a:pt x="136" y="428"/>
                    <a:pt x="138" y="426"/>
                  </a:cubicBezTo>
                  <a:cubicBezTo>
                    <a:pt x="139" y="424"/>
                    <a:pt x="142" y="421"/>
                    <a:pt x="144" y="418"/>
                  </a:cubicBezTo>
                  <a:cubicBezTo>
                    <a:pt x="147" y="415"/>
                    <a:pt x="148" y="415"/>
                    <a:pt x="150" y="416"/>
                  </a:cubicBezTo>
                  <a:cubicBezTo>
                    <a:pt x="150" y="416"/>
                    <a:pt x="150" y="416"/>
                    <a:pt x="150" y="417"/>
                  </a:cubicBezTo>
                  <a:cubicBezTo>
                    <a:pt x="151" y="416"/>
                    <a:pt x="152" y="415"/>
                    <a:pt x="152" y="415"/>
                  </a:cubicBezTo>
                  <a:cubicBezTo>
                    <a:pt x="149" y="412"/>
                    <a:pt x="145" y="410"/>
                    <a:pt x="143" y="407"/>
                  </a:cubicBezTo>
                  <a:cubicBezTo>
                    <a:pt x="142" y="407"/>
                    <a:pt x="141" y="408"/>
                    <a:pt x="141" y="408"/>
                  </a:cubicBezTo>
                  <a:moveTo>
                    <a:pt x="45" y="213"/>
                  </a:moveTo>
                  <a:cubicBezTo>
                    <a:pt x="47" y="203"/>
                    <a:pt x="51" y="192"/>
                    <a:pt x="54" y="184"/>
                  </a:cubicBezTo>
                  <a:cubicBezTo>
                    <a:pt x="52" y="182"/>
                    <a:pt x="45" y="179"/>
                    <a:pt x="44" y="178"/>
                  </a:cubicBezTo>
                  <a:cubicBezTo>
                    <a:pt x="43" y="179"/>
                    <a:pt x="42" y="180"/>
                    <a:pt x="42" y="181"/>
                  </a:cubicBezTo>
                  <a:cubicBezTo>
                    <a:pt x="43" y="182"/>
                    <a:pt x="43" y="182"/>
                    <a:pt x="44" y="183"/>
                  </a:cubicBezTo>
                  <a:cubicBezTo>
                    <a:pt x="47" y="185"/>
                    <a:pt x="48" y="187"/>
                    <a:pt x="47" y="191"/>
                  </a:cubicBezTo>
                  <a:cubicBezTo>
                    <a:pt x="47" y="192"/>
                    <a:pt x="46" y="193"/>
                    <a:pt x="46" y="194"/>
                  </a:cubicBezTo>
                  <a:cubicBezTo>
                    <a:pt x="44" y="199"/>
                    <a:pt x="44" y="200"/>
                    <a:pt x="38" y="198"/>
                  </a:cubicBezTo>
                  <a:cubicBezTo>
                    <a:pt x="37" y="198"/>
                    <a:pt x="31" y="196"/>
                    <a:pt x="31" y="196"/>
                  </a:cubicBezTo>
                  <a:cubicBezTo>
                    <a:pt x="31" y="196"/>
                    <a:pt x="34" y="185"/>
                    <a:pt x="34" y="185"/>
                  </a:cubicBezTo>
                  <a:cubicBezTo>
                    <a:pt x="34" y="184"/>
                    <a:pt x="32" y="184"/>
                    <a:pt x="31" y="184"/>
                  </a:cubicBezTo>
                  <a:cubicBezTo>
                    <a:pt x="31" y="184"/>
                    <a:pt x="30" y="186"/>
                    <a:pt x="27" y="195"/>
                  </a:cubicBezTo>
                  <a:cubicBezTo>
                    <a:pt x="26" y="194"/>
                    <a:pt x="18" y="192"/>
                    <a:pt x="17" y="192"/>
                  </a:cubicBezTo>
                  <a:cubicBezTo>
                    <a:pt x="16" y="191"/>
                    <a:pt x="15" y="191"/>
                    <a:pt x="16" y="189"/>
                  </a:cubicBezTo>
                  <a:cubicBezTo>
                    <a:pt x="16" y="187"/>
                    <a:pt x="17" y="183"/>
                    <a:pt x="19" y="180"/>
                  </a:cubicBezTo>
                  <a:cubicBezTo>
                    <a:pt x="20" y="177"/>
                    <a:pt x="22" y="176"/>
                    <a:pt x="24" y="176"/>
                  </a:cubicBezTo>
                  <a:cubicBezTo>
                    <a:pt x="25" y="176"/>
                    <a:pt x="27" y="176"/>
                    <a:pt x="28" y="176"/>
                  </a:cubicBezTo>
                  <a:cubicBezTo>
                    <a:pt x="28" y="176"/>
                    <a:pt x="29" y="174"/>
                    <a:pt x="28" y="173"/>
                  </a:cubicBezTo>
                  <a:cubicBezTo>
                    <a:pt x="26" y="172"/>
                    <a:pt x="21" y="171"/>
                    <a:pt x="18" y="170"/>
                  </a:cubicBezTo>
                  <a:cubicBezTo>
                    <a:pt x="14" y="182"/>
                    <a:pt x="10" y="195"/>
                    <a:pt x="8" y="202"/>
                  </a:cubicBezTo>
                  <a:cubicBezTo>
                    <a:pt x="8" y="203"/>
                    <a:pt x="10" y="204"/>
                    <a:pt x="11" y="203"/>
                  </a:cubicBezTo>
                  <a:cubicBezTo>
                    <a:pt x="11" y="203"/>
                    <a:pt x="11" y="203"/>
                    <a:pt x="11" y="202"/>
                  </a:cubicBezTo>
                  <a:cubicBezTo>
                    <a:pt x="13" y="198"/>
                    <a:pt x="15" y="199"/>
                    <a:pt x="20" y="200"/>
                  </a:cubicBezTo>
                  <a:cubicBezTo>
                    <a:pt x="24" y="201"/>
                    <a:pt x="30" y="203"/>
                    <a:pt x="35" y="205"/>
                  </a:cubicBezTo>
                  <a:cubicBezTo>
                    <a:pt x="42" y="206"/>
                    <a:pt x="42" y="208"/>
                    <a:pt x="42" y="211"/>
                  </a:cubicBezTo>
                  <a:cubicBezTo>
                    <a:pt x="42" y="212"/>
                    <a:pt x="42" y="212"/>
                    <a:pt x="41" y="212"/>
                  </a:cubicBezTo>
                  <a:cubicBezTo>
                    <a:pt x="42" y="213"/>
                    <a:pt x="44" y="214"/>
                    <a:pt x="45" y="213"/>
                  </a:cubicBezTo>
                  <a:moveTo>
                    <a:pt x="156" y="68"/>
                  </a:moveTo>
                  <a:cubicBezTo>
                    <a:pt x="161" y="64"/>
                    <a:pt x="166" y="60"/>
                    <a:pt x="167" y="59"/>
                  </a:cubicBezTo>
                  <a:cubicBezTo>
                    <a:pt x="166" y="55"/>
                    <a:pt x="164" y="51"/>
                    <a:pt x="163" y="48"/>
                  </a:cubicBezTo>
                  <a:cubicBezTo>
                    <a:pt x="162" y="48"/>
                    <a:pt x="160" y="49"/>
                    <a:pt x="159" y="50"/>
                  </a:cubicBezTo>
                  <a:cubicBezTo>
                    <a:pt x="160" y="51"/>
                    <a:pt x="161" y="54"/>
                    <a:pt x="160" y="56"/>
                  </a:cubicBezTo>
                  <a:cubicBezTo>
                    <a:pt x="160" y="59"/>
                    <a:pt x="157" y="62"/>
                    <a:pt x="154" y="64"/>
                  </a:cubicBezTo>
                  <a:cubicBezTo>
                    <a:pt x="151" y="66"/>
                    <a:pt x="142" y="70"/>
                    <a:pt x="134" y="58"/>
                  </a:cubicBezTo>
                  <a:cubicBezTo>
                    <a:pt x="126" y="46"/>
                    <a:pt x="133" y="38"/>
                    <a:pt x="138" y="36"/>
                  </a:cubicBezTo>
                  <a:cubicBezTo>
                    <a:pt x="141" y="33"/>
                    <a:pt x="145" y="33"/>
                    <a:pt x="147" y="34"/>
                  </a:cubicBezTo>
                  <a:cubicBezTo>
                    <a:pt x="150" y="35"/>
                    <a:pt x="151" y="37"/>
                    <a:pt x="152" y="38"/>
                  </a:cubicBezTo>
                  <a:cubicBezTo>
                    <a:pt x="153" y="38"/>
                    <a:pt x="155" y="37"/>
                    <a:pt x="155" y="36"/>
                  </a:cubicBezTo>
                  <a:cubicBezTo>
                    <a:pt x="153" y="33"/>
                    <a:pt x="151" y="30"/>
                    <a:pt x="149" y="27"/>
                  </a:cubicBezTo>
                  <a:cubicBezTo>
                    <a:pt x="147" y="28"/>
                    <a:pt x="140" y="30"/>
                    <a:pt x="135" y="33"/>
                  </a:cubicBezTo>
                  <a:cubicBezTo>
                    <a:pt x="129" y="37"/>
                    <a:pt x="123" y="43"/>
                    <a:pt x="123" y="51"/>
                  </a:cubicBezTo>
                  <a:cubicBezTo>
                    <a:pt x="123" y="58"/>
                    <a:pt x="127" y="66"/>
                    <a:pt x="135" y="70"/>
                  </a:cubicBezTo>
                  <a:cubicBezTo>
                    <a:pt x="143" y="74"/>
                    <a:pt x="150" y="71"/>
                    <a:pt x="156" y="68"/>
                  </a:cubicBezTo>
                  <a:moveTo>
                    <a:pt x="188" y="11"/>
                  </a:moveTo>
                  <a:cubicBezTo>
                    <a:pt x="194" y="9"/>
                    <a:pt x="197" y="8"/>
                    <a:pt x="203" y="6"/>
                  </a:cubicBezTo>
                  <a:cubicBezTo>
                    <a:pt x="210" y="5"/>
                    <a:pt x="218" y="3"/>
                    <a:pt x="226" y="2"/>
                  </a:cubicBezTo>
                  <a:cubicBezTo>
                    <a:pt x="227" y="4"/>
                    <a:pt x="229" y="9"/>
                    <a:pt x="230" y="11"/>
                  </a:cubicBezTo>
                  <a:cubicBezTo>
                    <a:pt x="230" y="11"/>
                    <a:pt x="228" y="13"/>
                    <a:pt x="226" y="12"/>
                  </a:cubicBezTo>
                  <a:cubicBezTo>
                    <a:pt x="225" y="11"/>
                    <a:pt x="225" y="10"/>
                    <a:pt x="224" y="9"/>
                  </a:cubicBezTo>
                  <a:cubicBezTo>
                    <a:pt x="223" y="8"/>
                    <a:pt x="222" y="6"/>
                    <a:pt x="217" y="7"/>
                  </a:cubicBezTo>
                  <a:cubicBezTo>
                    <a:pt x="214" y="8"/>
                    <a:pt x="211" y="8"/>
                    <a:pt x="210" y="9"/>
                  </a:cubicBezTo>
                  <a:cubicBezTo>
                    <a:pt x="209" y="9"/>
                    <a:pt x="208" y="9"/>
                    <a:pt x="209" y="10"/>
                  </a:cubicBezTo>
                  <a:cubicBezTo>
                    <a:pt x="210" y="12"/>
                    <a:pt x="213" y="19"/>
                    <a:pt x="213" y="21"/>
                  </a:cubicBezTo>
                  <a:cubicBezTo>
                    <a:pt x="215" y="20"/>
                    <a:pt x="222" y="19"/>
                    <a:pt x="223" y="19"/>
                  </a:cubicBezTo>
                  <a:cubicBezTo>
                    <a:pt x="224" y="20"/>
                    <a:pt x="225" y="21"/>
                    <a:pt x="225" y="22"/>
                  </a:cubicBezTo>
                  <a:cubicBezTo>
                    <a:pt x="223" y="23"/>
                    <a:pt x="216" y="24"/>
                    <a:pt x="214" y="25"/>
                  </a:cubicBezTo>
                  <a:cubicBezTo>
                    <a:pt x="215" y="26"/>
                    <a:pt x="216" y="30"/>
                    <a:pt x="217" y="33"/>
                  </a:cubicBezTo>
                  <a:cubicBezTo>
                    <a:pt x="219" y="36"/>
                    <a:pt x="220" y="38"/>
                    <a:pt x="223" y="37"/>
                  </a:cubicBezTo>
                  <a:cubicBezTo>
                    <a:pt x="226" y="37"/>
                    <a:pt x="226" y="37"/>
                    <a:pt x="228" y="36"/>
                  </a:cubicBezTo>
                  <a:cubicBezTo>
                    <a:pt x="231" y="35"/>
                    <a:pt x="233" y="34"/>
                    <a:pt x="233" y="29"/>
                  </a:cubicBezTo>
                  <a:cubicBezTo>
                    <a:pt x="233" y="29"/>
                    <a:pt x="233" y="28"/>
                    <a:pt x="233" y="27"/>
                  </a:cubicBezTo>
                  <a:cubicBezTo>
                    <a:pt x="234" y="26"/>
                    <a:pt x="236" y="26"/>
                    <a:pt x="237" y="27"/>
                  </a:cubicBezTo>
                  <a:cubicBezTo>
                    <a:pt x="237" y="28"/>
                    <a:pt x="238" y="33"/>
                    <a:pt x="238" y="38"/>
                  </a:cubicBezTo>
                  <a:cubicBezTo>
                    <a:pt x="226" y="40"/>
                    <a:pt x="218" y="42"/>
                    <a:pt x="208" y="45"/>
                  </a:cubicBezTo>
                  <a:cubicBezTo>
                    <a:pt x="207" y="44"/>
                    <a:pt x="206" y="43"/>
                    <a:pt x="207" y="42"/>
                  </a:cubicBezTo>
                  <a:cubicBezTo>
                    <a:pt x="208" y="41"/>
                    <a:pt x="209" y="41"/>
                    <a:pt x="209" y="41"/>
                  </a:cubicBezTo>
                  <a:cubicBezTo>
                    <a:pt x="210" y="40"/>
                    <a:pt x="212" y="39"/>
                    <a:pt x="211" y="36"/>
                  </a:cubicBezTo>
                  <a:cubicBezTo>
                    <a:pt x="210" y="34"/>
                    <a:pt x="208" y="29"/>
                    <a:pt x="208" y="29"/>
                  </a:cubicBezTo>
                  <a:cubicBezTo>
                    <a:pt x="207" y="30"/>
                    <a:pt x="197" y="32"/>
                    <a:pt x="196" y="33"/>
                  </a:cubicBezTo>
                  <a:cubicBezTo>
                    <a:pt x="195" y="35"/>
                    <a:pt x="195" y="40"/>
                    <a:pt x="195" y="42"/>
                  </a:cubicBezTo>
                  <a:cubicBezTo>
                    <a:pt x="194" y="43"/>
                    <a:pt x="195" y="45"/>
                    <a:pt x="196" y="45"/>
                  </a:cubicBezTo>
                  <a:cubicBezTo>
                    <a:pt x="197" y="44"/>
                    <a:pt x="198" y="44"/>
                    <a:pt x="198" y="44"/>
                  </a:cubicBezTo>
                  <a:cubicBezTo>
                    <a:pt x="200" y="45"/>
                    <a:pt x="200" y="46"/>
                    <a:pt x="199" y="47"/>
                  </a:cubicBezTo>
                  <a:cubicBezTo>
                    <a:pt x="194" y="49"/>
                    <a:pt x="189" y="51"/>
                    <a:pt x="186" y="52"/>
                  </a:cubicBezTo>
                  <a:cubicBezTo>
                    <a:pt x="185" y="52"/>
                    <a:pt x="184" y="50"/>
                    <a:pt x="185" y="49"/>
                  </a:cubicBezTo>
                  <a:cubicBezTo>
                    <a:pt x="185" y="48"/>
                    <a:pt x="186" y="48"/>
                    <a:pt x="187" y="48"/>
                  </a:cubicBezTo>
                  <a:cubicBezTo>
                    <a:pt x="187" y="47"/>
                    <a:pt x="189" y="47"/>
                    <a:pt x="190" y="43"/>
                  </a:cubicBezTo>
                  <a:cubicBezTo>
                    <a:pt x="190" y="39"/>
                    <a:pt x="193" y="19"/>
                    <a:pt x="193" y="18"/>
                  </a:cubicBezTo>
                  <a:cubicBezTo>
                    <a:pt x="193" y="15"/>
                    <a:pt x="193" y="15"/>
                    <a:pt x="192" y="14"/>
                  </a:cubicBezTo>
                  <a:cubicBezTo>
                    <a:pt x="192" y="13"/>
                    <a:pt x="190" y="14"/>
                    <a:pt x="189" y="14"/>
                  </a:cubicBezTo>
                  <a:cubicBezTo>
                    <a:pt x="188" y="13"/>
                    <a:pt x="187" y="12"/>
                    <a:pt x="188" y="11"/>
                  </a:cubicBezTo>
                  <a:moveTo>
                    <a:pt x="200" y="11"/>
                  </a:moveTo>
                  <a:cubicBezTo>
                    <a:pt x="199" y="11"/>
                    <a:pt x="199" y="12"/>
                    <a:pt x="198" y="13"/>
                  </a:cubicBezTo>
                  <a:cubicBezTo>
                    <a:pt x="198" y="14"/>
                    <a:pt x="197" y="25"/>
                    <a:pt x="196" y="29"/>
                  </a:cubicBezTo>
                  <a:cubicBezTo>
                    <a:pt x="198" y="29"/>
                    <a:pt x="205" y="27"/>
                    <a:pt x="207" y="26"/>
                  </a:cubicBezTo>
                  <a:cubicBezTo>
                    <a:pt x="206" y="24"/>
                    <a:pt x="203" y="14"/>
                    <a:pt x="202" y="12"/>
                  </a:cubicBezTo>
                  <a:cubicBezTo>
                    <a:pt x="202" y="11"/>
                    <a:pt x="201" y="11"/>
                    <a:pt x="200" y="11"/>
                  </a:cubicBezTo>
                  <a:moveTo>
                    <a:pt x="105" y="106"/>
                  </a:moveTo>
                  <a:cubicBezTo>
                    <a:pt x="109" y="102"/>
                    <a:pt x="113" y="98"/>
                    <a:pt x="118" y="93"/>
                  </a:cubicBezTo>
                  <a:cubicBezTo>
                    <a:pt x="118" y="92"/>
                    <a:pt x="117" y="90"/>
                    <a:pt x="116" y="90"/>
                  </a:cubicBezTo>
                  <a:cubicBezTo>
                    <a:pt x="116" y="91"/>
                    <a:pt x="115" y="91"/>
                    <a:pt x="115" y="91"/>
                  </a:cubicBezTo>
                  <a:cubicBezTo>
                    <a:pt x="112" y="93"/>
                    <a:pt x="110" y="92"/>
                    <a:pt x="107" y="88"/>
                  </a:cubicBezTo>
                  <a:cubicBezTo>
                    <a:pt x="104" y="86"/>
                    <a:pt x="100" y="81"/>
                    <a:pt x="96" y="77"/>
                  </a:cubicBezTo>
                  <a:cubicBezTo>
                    <a:pt x="93" y="74"/>
                    <a:pt x="91" y="71"/>
                    <a:pt x="94" y="68"/>
                  </a:cubicBezTo>
                  <a:cubicBezTo>
                    <a:pt x="94" y="68"/>
                    <a:pt x="95" y="67"/>
                    <a:pt x="95" y="67"/>
                  </a:cubicBezTo>
                  <a:cubicBezTo>
                    <a:pt x="95" y="66"/>
                    <a:pt x="94" y="64"/>
                    <a:pt x="93" y="64"/>
                  </a:cubicBezTo>
                  <a:cubicBezTo>
                    <a:pt x="89" y="68"/>
                    <a:pt x="83" y="73"/>
                    <a:pt x="78" y="78"/>
                  </a:cubicBezTo>
                  <a:cubicBezTo>
                    <a:pt x="78" y="79"/>
                    <a:pt x="80" y="80"/>
                    <a:pt x="81" y="80"/>
                  </a:cubicBezTo>
                  <a:cubicBezTo>
                    <a:pt x="81" y="80"/>
                    <a:pt x="82" y="79"/>
                    <a:pt x="82" y="79"/>
                  </a:cubicBezTo>
                  <a:cubicBezTo>
                    <a:pt x="85" y="76"/>
                    <a:pt x="88" y="80"/>
                    <a:pt x="90" y="82"/>
                  </a:cubicBezTo>
                  <a:cubicBezTo>
                    <a:pt x="92" y="84"/>
                    <a:pt x="98" y="90"/>
                    <a:pt x="101" y="93"/>
                  </a:cubicBezTo>
                  <a:cubicBezTo>
                    <a:pt x="106" y="98"/>
                    <a:pt x="106" y="99"/>
                    <a:pt x="104" y="102"/>
                  </a:cubicBezTo>
                  <a:cubicBezTo>
                    <a:pt x="103" y="102"/>
                    <a:pt x="103" y="103"/>
                    <a:pt x="102" y="103"/>
                  </a:cubicBezTo>
                  <a:cubicBezTo>
                    <a:pt x="103" y="104"/>
                    <a:pt x="104" y="105"/>
                    <a:pt x="105" y="106"/>
                  </a:cubicBezTo>
                  <a:moveTo>
                    <a:pt x="37" y="138"/>
                  </a:moveTo>
                  <a:cubicBezTo>
                    <a:pt x="36" y="139"/>
                    <a:pt x="34" y="138"/>
                    <a:pt x="34" y="137"/>
                  </a:cubicBezTo>
                  <a:cubicBezTo>
                    <a:pt x="38" y="129"/>
                    <a:pt x="41" y="125"/>
                    <a:pt x="43" y="122"/>
                  </a:cubicBezTo>
                  <a:cubicBezTo>
                    <a:pt x="48" y="114"/>
                    <a:pt x="59" y="101"/>
                    <a:pt x="74" y="112"/>
                  </a:cubicBezTo>
                  <a:cubicBezTo>
                    <a:pt x="86" y="121"/>
                    <a:pt x="82" y="133"/>
                    <a:pt x="77" y="140"/>
                  </a:cubicBezTo>
                  <a:cubicBezTo>
                    <a:pt x="71" y="149"/>
                    <a:pt x="71" y="149"/>
                    <a:pt x="71" y="149"/>
                  </a:cubicBezTo>
                  <a:cubicBezTo>
                    <a:pt x="67" y="156"/>
                    <a:pt x="67" y="156"/>
                    <a:pt x="67" y="156"/>
                  </a:cubicBezTo>
                  <a:cubicBezTo>
                    <a:pt x="66" y="157"/>
                    <a:pt x="64" y="156"/>
                    <a:pt x="64" y="155"/>
                  </a:cubicBezTo>
                  <a:cubicBezTo>
                    <a:pt x="65" y="153"/>
                    <a:pt x="65" y="153"/>
                    <a:pt x="65" y="153"/>
                  </a:cubicBezTo>
                  <a:cubicBezTo>
                    <a:pt x="66" y="150"/>
                    <a:pt x="66" y="150"/>
                    <a:pt x="61" y="147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41" y="135"/>
                    <a:pt x="40" y="135"/>
                    <a:pt x="38" y="137"/>
                  </a:cubicBezTo>
                  <a:cubicBezTo>
                    <a:pt x="37" y="137"/>
                    <a:pt x="37" y="138"/>
                    <a:pt x="37" y="138"/>
                  </a:cubicBezTo>
                  <a:moveTo>
                    <a:pt x="45" y="126"/>
                  </a:moveTo>
                  <a:cubicBezTo>
                    <a:pt x="44" y="128"/>
                    <a:pt x="45" y="128"/>
                    <a:pt x="46" y="128"/>
                  </a:cubicBezTo>
                  <a:cubicBezTo>
                    <a:pt x="46" y="129"/>
                    <a:pt x="64" y="140"/>
                    <a:pt x="64" y="140"/>
                  </a:cubicBezTo>
                  <a:cubicBezTo>
                    <a:pt x="66" y="142"/>
                    <a:pt x="68" y="142"/>
                    <a:pt x="70" y="142"/>
                  </a:cubicBezTo>
                  <a:cubicBezTo>
                    <a:pt x="71" y="142"/>
                    <a:pt x="72" y="141"/>
                    <a:pt x="74" y="138"/>
                  </a:cubicBezTo>
                  <a:cubicBezTo>
                    <a:pt x="75" y="136"/>
                    <a:pt x="76" y="133"/>
                    <a:pt x="76" y="130"/>
                  </a:cubicBezTo>
                  <a:cubicBezTo>
                    <a:pt x="76" y="126"/>
                    <a:pt x="75" y="122"/>
                    <a:pt x="68" y="117"/>
                  </a:cubicBezTo>
                  <a:cubicBezTo>
                    <a:pt x="60" y="112"/>
                    <a:pt x="51" y="115"/>
                    <a:pt x="46" y="123"/>
                  </a:cubicBezTo>
                  <a:cubicBezTo>
                    <a:pt x="46" y="125"/>
                    <a:pt x="45" y="125"/>
                    <a:pt x="45" y="126"/>
                  </a:cubicBezTo>
                  <a:moveTo>
                    <a:pt x="35" y="276"/>
                  </a:moveTo>
                  <a:cubicBezTo>
                    <a:pt x="35" y="278"/>
                    <a:pt x="35" y="278"/>
                    <a:pt x="35" y="278"/>
                  </a:cubicBezTo>
                  <a:cubicBezTo>
                    <a:pt x="35" y="281"/>
                    <a:pt x="31" y="281"/>
                    <a:pt x="27" y="281"/>
                  </a:cubicBezTo>
                  <a:cubicBezTo>
                    <a:pt x="23" y="281"/>
                    <a:pt x="12" y="280"/>
                    <a:pt x="7" y="280"/>
                  </a:cubicBezTo>
                  <a:cubicBezTo>
                    <a:pt x="10" y="279"/>
                    <a:pt x="23" y="274"/>
                    <a:pt x="28" y="271"/>
                  </a:cubicBezTo>
                  <a:cubicBezTo>
                    <a:pt x="33" y="269"/>
                    <a:pt x="37" y="267"/>
                    <a:pt x="38" y="267"/>
                  </a:cubicBezTo>
                  <a:cubicBezTo>
                    <a:pt x="39" y="266"/>
                    <a:pt x="39" y="265"/>
                    <a:pt x="38" y="265"/>
                  </a:cubicBezTo>
                  <a:cubicBezTo>
                    <a:pt x="36" y="264"/>
                    <a:pt x="34" y="263"/>
                    <a:pt x="28" y="260"/>
                  </a:cubicBezTo>
                  <a:cubicBezTo>
                    <a:pt x="22" y="257"/>
                    <a:pt x="11" y="252"/>
                    <a:pt x="8" y="249"/>
                  </a:cubicBezTo>
                  <a:cubicBezTo>
                    <a:pt x="11" y="249"/>
                    <a:pt x="23" y="249"/>
                    <a:pt x="29" y="249"/>
                  </a:cubicBezTo>
                  <a:cubicBezTo>
                    <a:pt x="35" y="249"/>
                    <a:pt x="35" y="251"/>
                    <a:pt x="35" y="253"/>
                  </a:cubicBezTo>
                  <a:cubicBezTo>
                    <a:pt x="35" y="253"/>
                    <a:pt x="35" y="254"/>
                    <a:pt x="35" y="254"/>
                  </a:cubicBezTo>
                  <a:cubicBezTo>
                    <a:pt x="36" y="255"/>
                    <a:pt x="38" y="255"/>
                    <a:pt x="38" y="254"/>
                  </a:cubicBezTo>
                  <a:cubicBezTo>
                    <a:pt x="39" y="249"/>
                    <a:pt x="39" y="246"/>
                    <a:pt x="40" y="237"/>
                  </a:cubicBezTo>
                  <a:cubicBezTo>
                    <a:pt x="39" y="237"/>
                    <a:pt x="38" y="236"/>
                    <a:pt x="37" y="237"/>
                  </a:cubicBezTo>
                  <a:cubicBezTo>
                    <a:pt x="37" y="238"/>
                    <a:pt x="37" y="238"/>
                    <a:pt x="36" y="239"/>
                  </a:cubicBezTo>
                  <a:cubicBezTo>
                    <a:pt x="36" y="242"/>
                    <a:pt x="34" y="242"/>
                    <a:pt x="28" y="242"/>
                  </a:cubicBezTo>
                  <a:cubicBezTo>
                    <a:pt x="23" y="243"/>
                    <a:pt x="15" y="242"/>
                    <a:pt x="10" y="242"/>
                  </a:cubicBezTo>
                  <a:cubicBezTo>
                    <a:pt x="5" y="242"/>
                    <a:pt x="5" y="241"/>
                    <a:pt x="5" y="239"/>
                  </a:cubicBezTo>
                  <a:cubicBezTo>
                    <a:pt x="5" y="238"/>
                    <a:pt x="5" y="238"/>
                    <a:pt x="5" y="237"/>
                  </a:cubicBezTo>
                  <a:cubicBezTo>
                    <a:pt x="4" y="236"/>
                    <a:pt x="2" y="236"/>
                    <a:pt x="2" y="237"/>
                  </a:cubicBezTo>
                  <a:cubicBezTo>
                    <a:pt x="1" y="241"/>
                    <a:pt x="0" y="247"/>
                    <a:pt x="0" y="251"/>
                  </a:cubicBezTo>
                  <a:cubicBezTo>
                    <a:pt x="3" y="251"/>
                    <a:pt x="6" y="253"/>
                    <a:pt x="8" y="254"/>
                  </a:cubicBezTo>
                  <a:cubicBezTo>
                    <a:pt x="9" y="255"/>
                    <a:pt x="24" y="262"/>
                    <a:pt x="27" y="264"/>
                  </a:cubicBezTo>
                  <a:cubicBezTo>
                    <a:pt x="22" y="266"/>
                    <a:pt x="11" y="271"/>
                    <a:pt x="7" y="273"/>
                  </a:cubicBezTo>
                  <a:cubicBezTo>
                    <a:pt x="4" y="275"/>
                    <a:pt x="2" y="275"/>
                    <a:pt x="0" y="275"/>
                  </a:cubicBezTo>
                  <a:cubicBezTo>
                    <a:pt x="0" y="281"/>
                    <a:pt x="0" y="284"/>
                    <a:pt x="0" y="290"/>
                  </a:cubicBezTo>
                  <a:cubicBezTo>
                    <a:pt x="1" y="290"/>
                    <a:pt x="3" y="290"/>
                    <a:pt x="4" y="289"/>
                  </a:cubicBezTo>
                  <a:cubicBezTo>
                    <a:pt x="4" y="289"/>
                    <a:pt x="4" y="289"/>
                    <a:pt x="4" y="288"/>
                  </a:cubicBezTo>
                  <a:cubicBezTo>
                    <a:pt x="3" y="284"/>
                    <a:pt x="7" y="284"/>
                    <a:pt x="11" y="284"/>
                  </a:cubicBezTo>
                  <a:cubicBezTo>
                    <a:pt x="13" y="284"/>
                    <a:pt x="24" y="285"/>
                    <a:pt x="28" y="285"/>
                  </a:cubicBezTo>
                  <a:cubicBezTo>
                    <a:pt x="35" y="286"/>
                    <a:pt x="35" y="287"/>
                    <a:pt x="35" y="289"/>
                  </a:cubicBezTo>
                  <a:cubicBezTo>
                    <a:pt x="36" y="290"/>
                    <a:pt x="35" y="290"/>
                    <a:pt x="36" y="291"/>
                  </a:cubicBezTo>
                  <a:cubicBezTo>
                    <a:pt x="37" y="292"/>
                    <a:pt x="38" y="291"/>
                    <a:pt x="39" y="291"/>
                  </a:cubicBezTo>
                  <a:cubicBezTo>
                    <a:pt x="38" y="285"/>
                    <a:pt x="38" y="282"/>
                    <a:pt x="38" y="276"/>
                  </a:cubicBezTo>
                  <a:cubicBezTo>
                    <a:pt x="37" y="275"/>
                    <a:pt x="35" y="275"/>
                    <a:pt x="35" y="276"/>
                  </a:cubicBezTo>
                  <a:moveTo>
                    <a:pt x="501" y="233"/>
                  </a:moveTo>
                  <a:cubicBezTo>
                    <a:pt x="506" y="234"/>
                    <a:pt x="511" y="234"/>
                    <a:pt x="513" y="234"/>
                  </a:cubicBezTo>
                  <a:cubicBezTo>
                    <a:pt x="514" y="232"/>
                    <a:pt x="514" y="231"/>
                    <a:pt x="513" y="231"/>
                  </a:cubicBezTo>
                  <a:cubicBezTo>
                    <a:pt x="512" y="231"/>
                    <a:pt x="511" y="230"/>
                    <a:pt x="510" y="230"/>
                  </a:cubicBezTo>
                  <a:cubicBezTo>
                    <a:pt x="509" y="230"/>
                    <a:pt x="507" y="229"/>
                    <a:pt x="505" y="228"/>
                  </a:cubicBezTo>
                  <a:cubicBezTo>
                    <a:pt x="504" y="226"/>
                    <a:pt x="504" y="224"/>
                    <a:pt x="503" y="222"/>
                  </a:cubicBezTo>
                  <a:cubicBezTo>
                    <a:pt x="503" y="221"/>
                    <a:pt x="503" y="219"/>
                    <a:pt x="503" y="218"/>
                  </a:cubicBezTo>
                  <a:cubicBezTo>
                    <a:pt x="502" y="215"/>
                    <a:pt x="503" y="214"/>
                    <a:pt x="509" y="213"/>
                  </a:cubicBezTo>
                  <a:cubicBezTo>
                    <a:pt x="514" y="212"/>
                    <a:pt x="519" y="211"/>
                    <a:pt x="524" y="209"/>
                  </a:cubicBezTo>
                  <a:cubicBezTo>
                    <a:pt x="528" y="209"/>
                    <a:pt x="532" y="208"/>
                    <a:pt x="533" y="211"/>
                  </a:cubicBezTo>
                  <a:cubicBezTo>
                    <a:pt x="533" y="212"/>
                    <a:pt x="533" y="212"/>
                    <a:pt x="533" y="213"/>
                  </a:cubicBezTo>
                  <a:cubicBezTo>
                    <a:pt x="534" y="213"/>
                    <a:pt x="536" y="213"/>
                    <a:pt x="536" y="212"/>
                  </a:cubicBezTo>
                  <a:cubicBezTo>
                    <a:pt x="535" y="208"/>
                    <a:pt x="534" y="201"/>
                    <a:pt x="532" y="194"/>
                  </a:cubicBezTo>
                  <a:cubicBezTo>
                    <a:pt x="531" y="194"/>
                    <a:pt x="529" y="194"/>
                    <a:pt x="529" y="195"/>
                  </a:cubicBezTo>
                  <a:cubicBezTo>
                    <a:pt x="529" y="196"/>
                    <a:pt x="529" y="196"/>
                    <a:pt x="529" y="197"/>
                  </a:cubicBezTo>
                  <a:cubicBezTo>
                    <a:pt x="530" y="201"/>
                    <a:pt x="526" y="201"/>
                    <a:pt x="522" y="202"/>
                  </a:cubicBezTo>
                  <a:cubicBezTo>
                    <a:pt x="520" y="203"/>
                    <a:pt x="511" y="205"/>
                    <a:pt x="507" y="206"/>
                  </a:cubicBezTo>
                  <a:cubicBezTo>
                    <a:pt x="501" y="208"/>
                    <a:pt x="500" y="207"/>
                    <a:pt x="499" y="204"/>
                  </a:cubicBezTo>
                  <a:cubicBezTo>
                    <a:pt x="498" y="204"/>
                    <a:pt x="498" y="203"/>
                    <a:pt x="498" y="203"/>
                  </a:cubicBezTo>
                  <a:cubicBezTo>
                    <a:pt x="497" y="202"/>
                    <a:pt x="496" y="203"/>
                    <a:pt x="495" y="204"/>
                  </a:cubicBezTo>
                  <a:cubicBezTo>
                    <a:pt x="496" y="209"/>
                    <a:pt x="500" y="222"/>
                    <a:pt x="501" y="233"/>
                  </a:cubicBezTo>
                  <a:moveTo>
                    <a:pt x="429" y="90"/>
                  </a:moveTo>
                  <a:cubicBezTo>
                    <a:pt x="430" y="89"/>
                    <a:pt x="430" y="89"/>
                    <a:pt x="432" y="87"/>
                  </a:cubicBezTo>
                  <a:cubicBezTo>
                    <a:pt x="434" y="84"/>
                    <a:pt x="435" y="85"/>
                    <a:pt x="436" y="85"/>
                  </a:cubicBezTo>
                  <a:cubicBezTo>
                    <a:pt x="437" y="86"/>
                    <a:pt x="437" y="86"/>
                    <a:pt x="438" y="86"/>
                  </a:cubicBezTo>
                  <a:cubicBezTo>
                    <a:pt x="439" y="86"/>
                    <a:pt x="440" y="84"/>
                    <a:pt x="440" y="83"/>
                  </a:cubicBezTo>
                  <a:cubicBezTo>
                    <a:pt x="436" y="81"/>
                    <a:pt x="431" y="77"/>
                    <a:pt x="426" y="73"/>
                  </a:cubicBezTo>
                  <a:cubicBezTo>
                    <a:pt x="425" y="73"/>
                    <a:pt x="424" y="74"/>
                    <a:pt x="424" y="75"/>
                  </a:cubicBezTo>
                  <a:cubicBezTo>
                    <a:pt x="424" y="76"/>
                    <a:pt x="425" y="76"/>
                    <a:pt x="426" y="77"/>
                  </a:cubicBezTo>
                  <a:cubicBezTo>
                    <a:pt x="428" y="80"/>
                    <a:pt x="428" y="80"/>
                    <a:pt x="426" y="82"/>
                  </a:cubicBezTo>
                  <a:cubicBezTo>
                    <a:pt x="425" y="84"/>
                    <a:pt x="425" y="84"/>
                    <a:pt x="424" y="85"/>
                  </a:cubicBezTo>
                  <a:cubicBezTo>
                    <a:pt x="422" y="87"/>
                    <a:pt x="421" y="87"/>
                    <a:pt x="419" y="85"/>
                  </a:cubicBezTo>
                  <a:cubicBezTo>
                    <a:pt x="418" y="85"/>
                    <a:pt x="417" y="84"/>
                    <a:pt x="416" y="83"/>
                  </a:cubicBezTo>
                  <a:cubicBezTo>
                    <a:pt x="414" y="81"/>
                    <a:pt x="407" y="74"/>
                    <a:pt x="414" y="63"/>
                  </a:cubicBezTo>
                  <a:cubicBezTo>
                    <a:pt x="422" y="51"/>
                    <a:pt x="433" y="54"/>
                    <a:pt x="437" y="57"/>
                  </a:cubicBezTo>
                  <a:cubicBezTo>
                    <a:pt x="440" y="60"/>
                    <a:pt x="441" y="62"/>
                    <a:pt x="441" y="65"/>
                  </a:cubicBezTo>
                  <a:cubicBezTo>
                    <a:pt x="442" y="68"/>
                    <a:pt x="440" y="70"/>
                    <a:pt x="440" y="72"/>
                  </a:cubicBezTo>
                  <a:cubicBezTo>
                    <a:pt x="440" y="72"/>
                    <a:pt x="442" y="73"/>
                    <a:pt x="443" y="73"/>
                  </a:cubicBezTo>
                  <a:cubicBezTo>
                    <a:pt x="445" y="70"/>
                    <a:pt x="447" y="67"/>
                    <a:pt x="449" y="64"/>
                  </a:cubicBezTo>
                  <a:cubicBezTo>
                    <a:pt x="448" y="63"/>
                    <a:pt x="446" y="60"/>
                    <a:pt x="439" y="54"/>
                  </a:cubicBezTo>
                  <a:cubicBezTo>
                    <a:pt x="433" y="50"/>
                    <a:pt x="425" y="46"/>
                    <a:pt x="416" y="50"/>
                  </a:cubicBezTo>
                  <a:cubicBezTo>
                    <a:pt x="410" y="52"/>
                    <a:pt x="404" y="59"/>
                    <a:pt x="404" y="67"/>
                  </a:cubicBezTo>
                  <a:cubicBezTo>
                    <a:pt x="404" y="77"/>
                    <a:pt x="409" y="82"/>
                    <a:pt x="414" y="86"/>
                  </a:cubicBezTo>
                  <a:cubicBezTo>
                    <a:pt x="419" y="90"/>
                    <a:pt x="424" y="92"/>
                    <a:pt x="427" y="94"/>
                  </a:cubicBezTo>
                  <a:cubicBezTo>
                    <a:pt x="427" y="92"/>
                    <a:pt x="428" y="91"/>
                    <a:pt x="429" y="90"/>
                  </a:cubicBezTo>
                  <a:moveTo>
                    <a:pt x="307" y="506"/>
                  </a:moveTo>
                  <a:cubicBezTo>
                    <a:pt x="313" y="517"/>
                    <a:pt x="314" y="519"/>
                    <a:pt x="319" y="528"/>
                  </a:cubicBezTo>
                  <a:cubicBezTo>
                    <a:pt x="321" y="531"/>
                    <a:pt x="321" y="532"/>
                    <a:pt x="318" y="533"/>
                  </a:cubicBezTo>
                  <a:cubicBezTo>
                    <a:pt x="318" y="533"/>
                    <a:pt x="317" y="533"/>
                    <a:pt x="317" y="533"/>
                  </a:cubicBezTo>
                  <a:cubicBezTo>
                    <a:pt x="316" y="534"/>
                    <a:pt x="317" y="536"/>
                    <a:pt x="317" y="537"/>
                  </a:cubicBezTo>
                  <a:cubicBezTo>
                    <a:pt x="323" y="536"/>
                    <a:pt x="329" y="534"/>
                    <a:pt x="335" y="533"/>
                  </a:cubicBezTo>
                  <a:cubicBezTo>
                    <a:pt x="336" y="532"/>
                    <a:pt x="335" y="530"/>
                    <a:pt x="335" y="530"/>
                  </a:cubicBezTo>
                  <a:cubicBezTo>
                    <a:pt x="334" y="530"/>
                    <a:pt x="333" y="530"/>
                    <a:pt x="333" y="530"/>
                  </a:cubicBezTo>
                  <a:cubicBezTo>
                    <a:pt x="330" y="530"/>
                    <a:pt x="329" y="529"/>
                    <a:pt x="326" y="525"/>
                  </a:cubicBezTo>
                  <a:cubicBezTo>
                    <a:pt x="325" y="523"/>
                    <a:pt x="311" y="498"/>
                    <a:pt x="311" y="498"/>
                  </a:cubicBezTo>
                  <a:cubicBezTo>
                    <a:pt x="310" y="497"/>
                    <a:pt x="310" y="497"/>
                    <a:pt x="310" y="497"/>
                  </a:cubicBezTo>
                  <a:cubicBezTo>
                    <a:pt x="309" y="497"/>
                    <a:pt x="306" y="499"/>
                    <a:pt x="304" y="500"/>
                  </a:cubicBezTo>
                  <a:cubicBezTo>
                    <a:pt x="302" y="510"/>
                    <a:pt x="298" y="524"/>
                    <a:pt x="297" y="530"/>
                  </a:cubicBezTo>
                  <a:cubicBezTo>
                    <a:pt x="295" y="535"/>
                    <a:pt x="294" y="536"/>
                    <a:pt x="293" y="536"/>
                  </a:cubicBezTo>
                  <a:cubicBezTo>
                    <a:pt x="292" y="537"/>
                    <a:pt x="291" y="537"/>
                    <a:pt x="291" y="537"/>
                  </a:cubicBezTo>
                  <a:cubicBezTo>
                    <a:pt x="290" y="538"/>
                    <a:pt x="290" y="539"/>
                    <a:pt x="291" y="540"/>
                  </a:cubicBezTo>
                  <a:cubicBezTo>
                    <a:pt x="295" y="540"/>
                    <a:pt x="302" y="539"/>
                    <a:pt x="306" y="538"/>
                  </a:cubicBezTo>
                  <a:cubicBezTo>
                    <a:pt x="307" y="538"/>
                    <a:pt x="306" y="536"/>
                    <a:pt x="305" y="535"/>
                  </a:cubicBezTo>
                  <a:cubicBezTo>
                    <a:pt x="305" y="535"/>
                    <a:pt x="304" y="535"/>
                    <a:pt x="304" y="535"/>
                  </a:cubicBezTo>
                  <a:cubicBezTo>
                    <a:pt x="302" y="535"/>
                    <a:pt x="301" y="535"/>
                    <a:pt x="301" y="530"/>
                  </a:cubicBezTo>
                  <a:cubicBezTo>
                    <a:pt x="303" y="523"/>
                    <a:pt x="305" y="514"/>
                    <a:pt x="307" y="506"/>
                  </a:cubicBezTo>
                  <a:moveTo>
                    <a:pt x="511" y="271"/>
                  </a:moveTo>
                  <a:cubicBezTo>
                    <a:pt x="523" y="267"/>
                    <a:pt x="524" y="266"/>
                    <a:pt x="534" y="263"/>
                  </a:cubicBezTo>
                  <a:cubicBezTo>
                    <a:pt x="537" y="262"/>
                    <a:pt x="539" y="261"/>
                    <a:pt x="539" y="264"/>
                  </a:cubicBezTo>
                  <a:cubicBezTo>
                    <a:pt x="539" y="265"/>
                    <a:pt x="539" y="266"/>
                    <a:pt x="539" y="266"/>
                  </a:cubicBezTo>
                  <a:cubicBezTo>
                    <a:pt x="540" y="267"/>
                    <a:pt x="542" y="267"/>
                    <a:pt x="542" y="266"/>
                  </a:cubicBezTo>
                  <a:cubicBezTo>
                    <a:pt x="542" y="260"/>
                    <a:pt x="542" y="254"/>
                    <a:pt x="542" y="248"/>
                  </a:cubicBezTo>
                  <a:cubicBezTo>
                    <a:pt x="541" y="247"/>
                    <a:pt x="539" y="247"/>
                    <a:pt x="538" y="248"/>
                  </a:cubicBezTo>
                  <a:cubicBezTo>
                    <a:pt x="538" y="248"/>
                    <a:pt x="538" y="249"/>
                    <a:pt x="538" y="250"/>
                  </a:cubicBezTo>
                  <a:cubicBezTo>
                    <a:pt x="538" y="253"/>
                    <a:pt x="537" y="254"/>
                    <a:pt x="532" y="255"/>
                  </a:cubicBezTo>
                  <a:cubicBezTo>
                    <a:pt x="530" y="256"/>
                    <a:pt x="503" y="266"/>
                    <a:pt x="503" y="266"/>
                  </a:cubicBezTo>
                  <a:cubicBezTo>
                    <a:pt x="502" y="267"/>
                    <a:pt x="502" y="267"/>
                    <a:pt x="502" y="268"/>
                  </a:cubicBezTo>
                  <a:cubicBezTo>
                    <a:pt x="502" y="268"/>
                    <a:pt x="503" y="272"/>
                    <a:pt x="504" y="273"/>
                  </a:cubicBezTo>
                  <a:cubicBezTo>
                    <a:pt x="513" y="277"/>
                    <a:pt x="527" y="283"/>
                    <a:pt x="532" y="285"/>
                  </a:cubicBezTo>
                  <a:cubicBezTo>
                    <a:pt x="538" y="287"/>
                    <a:pt x="538" y="289"/>
                    <a:pt x="538" y="290"/>
                  </a:cubicBezTo>
                  <a:cubicBezTo>
                    <a:pt x="538" y="291"/>
                    <a:pt x="538" y="292"/>
                    <a:pt x="538" y="293"/>
                  </a:cubicBezTo>
                  <a:cubicBezTo>
                    <a:pt x="539" y="293"/>
                    <a:pt x="541" y="294"/>
                    <a:pt x="541" y="293"/>
                  </a:cubicBezTo>
                  <a:cubicBezTo>
                    <a:pt x="542" y="288"/>
                    <a:pt x="542" y="282"/>
                    <a:pt x="542" y="278"/>
                  </a:cubicBezTo>
                  <a:cubicBezTo>
                    <a:pt x="542" y="277"/>
                    <a:pt x="540" y="277"/>
                    <a:pt x="539" y="277"/>
                  </a:cubicBezTo>
                  <a:cubicBezTo>
                    <a:pt x="539" y="278"/>
                    <a:pt x="539" y="279"/>
                    <a:pt x="539" y="279"/>
                  </a:cubicBezTo>
                  <a:cubicBezTo>
                    <a:pt x="539" y="281"/>
                    <a:pt x="538" y="282"/>
                    <a:pt x="534" y="281"/>
                  </a:cubicBezTo>
                  <a:cubicBezTo>
                    <a:pt x="527" y="278"/>
                    <a:pt x="518" y="274"/>
                    <a:pt x="511" y="271"/>
                  </a:cubicBezTo>
                  <a:moveTo>
                    <a:pt x="236" y="500"/>
                  </a:moveTo>
                  <a:cubicBezTo>
                    <a:pt x="234" y="504"/>
                    <a:pt x="233" y="508"/>
                    <a:pt x="232" y="511"/>
                  </a:cubicBezTo>
                  <a:cubicBezTo>
                    <a:pt x="233" y="512"/>
                    <a:pt x="234" y="512"/>
                    <a:pt x="235" y="512"/>
                  </a:cubicBezTo>
                  <a:cubicBezTo>
                    <a:pt x="235" y="511"/>
                    <a:pt x="236" y="509"/>
                    <a:pt x="236" y="509"/>
                  </a:cubicBezTo>
                  <a:cubicBezTo>
                    <a:pt x="237" y="508"/>
                    <a:pt x="238" y="506"/>
                    <a:pt x="240" y="505"/>
                  </a:cubicBezTo>
                  <a:cubicBezTo>
                    <a:pt x="242" y="504"/>
                    <a:pt x="244" y="505"/>
                    <a:pt x="246" y="505"/>
                  </a:cubicBezTo>
                  <a:cubicBezTo>
                    <a:pt x="248" y="505"/>
                    <a:pt x="249" y="505"/>
                    <a:pt x="250" y="505"/>
                  </a:cubicBezTo>
                  <a:cubicBezTo>
                    <a:pt x="253" y="506"/>
                    <a:pt x="253" y="507"/>
                    <a:pt x="253" y="513"/>
                  </a:cubicBezTo>
                  <a:cubicBezTo>
                    <a:pt x="252" y="518"/>
                    <a:pt x="252" y="523"/>
                    <a:pt x="252" y="529"/>
                  </a:cubicBezTo>
                  <a:cubicBezTo>
                    <a:pt x="251" y="532"/>
                    <a:pt x="251" y="536"/>
                    <a:pt x="247" y="536"/>
                  </a:cubicBezTo>
                  <a:cubicBezTo>
                    <a:pt x="247" y="536"/>
                    <a:pt x="247" y="536"/>
                    <a:pt x="246" y="536"/>
                  </a:cubicBezTo>
                  <a:cubicBezTo>
                    <a:pt x="245" y="537"/>
                    <a:pt x="245" y="539"/>
                    <a:pt x="246" y="539"/>
                  </a:cubicBezTo>
                  <a:cubicBezTo>
                    <a:pt x="250" y="540"/>
                    <a:pt x="257" y="540"/>
                    <a:pt x="264" y="540"/>
                  </a:cubicBezTo>
                  <a:cubicBezTo>
                    <a:pt x="265" y="540"/>
                    <a:pt x="265" y="538"/>
                    <a:pt x="264" y="537"/>
                  </a:cubicBezTo>
                  <a:cubicBezTo>
                    <a:pt x="263" y="537"/>
                    <a:pt x="263" y="537"/>
                    <a:pt x="262" y="537"/>
                  </a:cubicBezTo>
                  <a:cubicBezTo>
                    <a:pt x="258" y="536"/>
                    <a:pt x="259" y="532"/>
                    <a:pt x="259" y="529"/>
                  </a:cubicBezTo>
                  <a:cubicBezTo>
                    <a:pt x="259" y="526"/>
                    <a:pt x="260" y="518"/>
                    <a:pt x="260" y="513"/>
                  </a:cubicBezTo>
                  <a:cubicBezTo>
                    <a:pt x="261" y="507"/>
                    <a:pt x="261" y="506"/>
                    <a:pt x="264" y="506"/>
                  </a:cubicBezTo>
                  <a:cubicBezTo>
                    <a:pt x="265" y="506"/>
                    <a:pt x="265" y="506"/>
                    <a:pt x="266" y="506"/>
                  </a:cubicBezTo>
                  <a:cubicBezTo>
                    <a:pt x="267" y="505"/>
                    <a:pt x="267" y="503"/>
                    <a:pt x="266" y="502"/>
                  </a:cubicBezTo>
                  <a:cubicBezTo>
                    <a:pt x="261" y="502"/>
                    <a:pt x="248" y="502"/>
                    <a:pt x="236" y="500"/>
                  </a:cubicBezTo>
                  <a:moveTo>
                    <a:pt x="501" y="323"/>
                  </a:moveTo>
                  <a:cubicBezTo>
                    <a:pt x="502" y="321"/>
                    <a:pt x="502" y="321"/>
                    <a:pt x="502" y="321"/>
                  </a:cubicBezTo>
                  <a:cubicBezTo>
                    <a:pt x="502" y="318"/>
                    <a:pt x="506" y="319"/>
                    <a:pt x="510" y="321"/>
                  </a:cubicBezTo>
                  <a:cubicBezTo>
                    <a:pt x="513" y="322"/>
                    <a:pt x="524" y="325"/>
                    <a:pt x="529" y="326"/>
                  </a:cubicBezTo>
                  <a:cubicBezTo>
                    <a:pt x="526" y="327"/>
                    <a:pt x="512" y="328"/>
                    <a:pt x="506" y="329"/>
                  </a:cubicBezTo>
                  <a:cubicBezTo>
                    <a:pt x="501" y="331"/>
                    <a:pt x="497" y="331"/>
                    <a:pt x="496" y="331"/>
                  </a:cubicBezTo>
                  <a:cubicBezTo>
                    <a:pt x="495" y="331"/>
                    <a:pt x="495" y="332"/>
                    <a:pt x="495" y="333"/>
                  </a:cubicBezTo>
                  <a:cubicBezTo>
                    <a:pt x="497" y="335"/>
                    <a:pt x="498" y="336"/>
                    <a:pt x="503" y="340"/>
                  </a:cubicBezTo>
                  <a:cubicBezTo>
                    <a:pt x="508" y="345"/>
                    <a:pt x="518" y="353"/>
                    <a:pt x="520" y="356"/>
                  </a:cubicBezTo>
                  <a:cubicBezTo>
                    <a:pt x="517" y="355"/>
                    <a:pt x="505" y="352"/>
                    <a:pt x="500" y="350"/>
                  </a:cubicBezTo>
                  <a:cubicBezTo>
                    <a:pt x="494" y="349"/>
                    <a:pt x="494" y="348"/>
                    <a:pt x="495" y="346"/>
                  </a:cubicBezTo>
                  <a:cubicBezTo>
                    <a:pt x="495" y="345"/>
                    <a:pt x="495" y="345"/>
                    <a:pt x="495" y="344"/>
                  </a:cubicBezTo>
                  <a:cubicBezTo>
                    <a:pt x="495" y="343"/>
                    <a:pt x="493" y="343"/>
                    <a:pt x="492" y="343"/>
                  </a:cubicBezTo>
                  <a:cubicBezTo>
                    <a:pt x="491" y="348"/>
                    <a:pt x="490" y="351"/>
                    <a:pt x="486" y="359"/>
                  </a:cubicBezTo>
                  <a:cubicBezTo>
                    <a:pt x="487" y="360"/>
                    <a:pt x="488" y="361"/>
                    <a:pt x="489" y="360"/>
                  </a:cubicBezTo>
                  <a:cubicBezTo>
                    <a:pt x="490" y="359"/>
                    <a:pt x="490" y="359"/>
                    <a:pt x="490" y="358"/>
                  </a:cubicBezTo>
                  <a:cubicBezTo>
                    <a:pt x="491" y="356"/>
                    <a:pt x="494" y="356"/>
                    <a:pt x="499" y="357"/>
                  </a:cubicBezTo>
                  <a:cubicBezTo>
                    <a:pt x="504" y="358"/>
                    <a:pt x="511" y="361"/>
                    <a:pt x="517" y="362"/>
                  </a:cubicBezTo>
                  <a:cubicBezTo>
                    <a:pt x="521" y="363"/>
                    <a:pt x="521" y="365"/>
                    <a:pt x="521" y="367"/>
                  </a:cubicBezTo>
                  <a:cubicBezTo>
                    <a:pt x="520" y="368"/>
                    <a:pt x="520" y="368"/>
                    <a:pt x="520" y="368"/>
                  </a:cubicBezTo>
                  <a:cubicBezTo>
                    <a:pt x="521" y="370"/>
                    <a:pt x="522" y="370"/>
                    <a:pt x="523" y="370"/>
                  </a:cubicBezTo>
                  <a:cubicBezTo>
                    <a:pt x="525" y="366"/>
                    <a:pt x="527" y="360"/>
                    <a:pt x="528" y="356"/>
                  </a:cubicBezTo>
                  <a:cubicBezTo>
                    <a:pt x="526" y="355"/>
                    <a:pt x="523" y="353"/>
                    <a:pt x="521" y="351"/>
                  </a:cubicBezTo>
                  <a:cubicBezTo>
                    <a:pt x="521" y="350"/>
                    <a:pt x="508" y="339"/>
                    <a:pt x="505" y="337"/>
                  </a:cubicBezTo>
                  <a:cubicBezTo>
                    <a:pt x="511" y="336"/>
                    <a:pt x="523" y="334"/>
                    <a:pt x="527" y="333"/>
                  </a:cubicBezTo>
                  <a:cubicBezTo>
                    <a:pt x="531" y="332"/>
                    <a:pt x="533" y="332"/>
                    <a:pt x="535" y="333"/>
                  </a:cubicBezTo>
                  <a:cubicBezTo>
                    <a:pt x="536" y="328"/>
                    <a:pt x="537" y="324"/>
                    <a:pt x="538" y="319"/>
                  </a:cubicBezTo>
                  <a:cubicBezTo>
                    <a:pt x="537" y="318"/>
                    <a:pt x="536" y="317"/>
                    <a:pt x="535" y="318"/>
                  </a:cubicBezTo>
                  <a:cubicBezTo>
                    <a:pt x="535" y="319"/>
                    <a:pt x="535" y="319"/>
                    <a:pt x="534" y="320"/>
                  </a:cubicBezTo>
                  <a:cubicBezTo>
                    <a:pt x="533" y="324"/>
                    <a:pt x="530" y="322"/>
                    <a:pt x="526" y="321"/>
                  </a:cubicBezTo>
                  <a:cubicBezTo>
                    <a:pt x="524" y="321"/>
                    <a:pt x="513" y="317"/>
                    <a:pt x="510" y="316"/>
                  </a:cubicBezTo>
                  <a:cubicBezTo>
                    <a:pt x="504" y="314"/>
                    <a:pt x="504" y="312"/>
                    <a:pt x="504" y="310"/>
                  </a:cubicBezTo>
                  <a:cubicBezTo>
                    <a:pt x="504" y="309"/>
                    <a:pt x="504" y="309"/>
                    <a:pt x="504" y="308"/>
                  </a:cubicBezTo>
                  <a:cubicBezTo>
                    <a:pt x="503" y="307"/>
                    <a:pt x="502" y="307"/>
                    <a:pt x="501" y="308"/>
                  </a:cubicBezTo>
                  <a:cubicBezTo>
                    <a:pt x="500" y="313"/>
                    <a:pt x="499" y="316"/>
                    <a:pt x="498" y="323"/>
                  </a:cubicBezTo>
                  <a:cubicBezTo>
                    <a:pt x="499" y="324"/>
                    <a:pt x="500" y="324"/>
                    <a:pt x="501" y="323"/>
                  </a:cubicBezTo>
                  <a:moveTo>
                    <a:pt x="277" y="16"/>
                  </a:moveTo>
                  <a:cubicBezTo>
                    <a:pt x="277" y="13"/>
                    <a:pt x="274" y="10"/>
                    <a:pt x="271" y="10"/>
                  </a:cubicBezTo>
                  <a:cubicBezTo>
                    <a:pt x="268" y="10"/>
                    <a:pt x="265" y="13"/>
                    <a:pt x="265" y="16"/>
                  </a:cubicBezTo>
                  <a:cubicBezTo>
                    <a:pt x="265" y="20"/>
                    <a:pt x="268" y="22"/>
                    <a:pt x="271" y="22"/>
                  </a:cubicBezTo>
                  <a:cubicBezTo>
                    <a:pt x="274" y="22"/>
                    <a:pt x="277" y="20"/>
                    <a:pt x="277" y="16"/>
                  </a:cubicBezTo>
                  <a:moveTo>
                    <a:pt x="208" y="522"/>
                  </a:moveTo>
                  <a:cubicBezTo>
                    <a:pt x="208" y="523"/>
                    <a:pt x="207" y="524"/>
                    <a:pt x="206" y="525"/>
                  </a:cubicBezTo>
                  <a:cubicBezTo>
                    <a:pt x="205" y="526"/>
                    <a:pt x="203" y="527"/>
                    <a:pt x="199" y="526"/>
                  </a:cubicBezTo>
                  <a:cubicBezTo>
                    <a:pt x="198" y="526"/>
                    <a:pt x="196" y="526"/>
                    <a:pt x="194" y="525"/>
                  </a:cubicBezTo>
                  <a:cubicBezTo>
                    <a:pt x="194" y="525"/>
                    <a:pt x="199" y="507"/>
                    <a:pt x="201" y="503"/>
                  </a:cubicBezTo>
                  <a:cubicBezTo>
                    <a:pt x="203" y="497"/>
                    <a:pt x="203" y="496"/>
                    <a:pt x="207" y="497"/>
                  </a:cubicBezTo>
                  <a:cubicBezTo>
                    <a:pt x="207" y="497"/>
                    <a:pt x="208" y="497"/>
                    <a:pt x="208" y="497"/>
                  </a:cubicBezTo>
                  <a:cubicBezTo>
                    <a:pt x="209" y="497"/>
                    <a:pt x="209" y="495"/>
                    <a:pt x="209" y="494"/>
                  </a:cubicBezTo>
                  <a:cubicBezTo>
                    <a:pt x="204" y="493"/>
                    <a:pt x="197" y="490"/>
                    <a:pt x="192" y="488"/>
                  </a:cubicBezTo>
                  <a:cubicBezTo>
                    <a:pt x="191" y="489"/>
                    <a:pt x="190" y="491"/>
                    <a:pt x="191" y="491"/>
                  </a:cubicBezTo>
                  <a:cubicBezTo>
                    <a:pt x="191" y="492"/>
                    <a:pt x="192" y="492"/>
                    <a:pt x="192" y="492"/>
                  </a:cubicBezTo>
                  <a:cubicBezTo>
                    <a:pt x="195" y="494"/>
                    <a:pt x="195" y="496"/>
                    <a:pt x="193" y="501"/>
                  </a:cubicBezTo>
                  <a:cubicBezTo>
                    <a:pt x="193" y="504"/>
                    <a:pt x="193" y="504"/>
                    <a:pt x="186" y="522"/>
                  </a:cubicBezTo>
                  <a:cubicBezTo>
                    <a:pt x="184" y="522"/>
                    <a:pt x="181" y="521"/>
                    <a:pt x="180" y="520"/>
                  </a:cubicBezTo>
                  <a:cubicBezTo>
                    <a:pt x="177" y="519"/>
                    <a:pt x="177" y="516"/>
                    <a:pt x="177" y="515"/>
                  </a:cubicBezTo>
                  <a:cubicBezTo>
                    <a:pt x="177" y="514"/>
                    <a:pt x="177" y="513"/>
                    <a:pt x="177" y="512"/>
                  </a:cubicBezTo>
                  <a:cubicBezTo>
                    <a:pt x="177" y="511"/>
                    <a:pt x="175" y="510"/>
                    <a:pt x="174" y="511"/>
                  </a:cubicBezTo>
                  <a:cubicBezTo>
                    <a:pt x="173" y="512"/>
                    <a:pt x="171" y="519"/>
                    <a:pt x="171" y="521"/>
                  </a:cubicBezTo>
                  <a:cubicBezTo>
                    <a:pt x="185" y="527"/>
                    <a:pt x="193" y="529"/>
                    <a:pt x="206" y="533"/>
                  </a:cubicBezTo>
                  <a:cubicBezTo>
                    <a:pt x="207" y="532"/>
                    <a:pt x="211" y="525"/>
                    <a:pt x="211" y="524"/>
                  </a:cubicBezTo>
                  <a:cubicBezTo>
                    <a:pt x="211" y="523"/>
                    <a:pt x="209" y="522"/>
                    <a:pt x="208" y="522"/>
                  </a:cubicBezTo>
                  <a:moveTo>
                    <a:pt x="101" y="467"/>
                  </a:moveTo>
                  <a:cubicBezTo>
                    <a:pt x="100" y="467"/>
                    <a:pt x="99" y="468"/>
                    <a:pt x="97" y="468"/>
                  </a:cubicBezTo>
                  <a:cubicBezTo>
                    <a:pt x="96" y="469"/>
                    <a:pt x="93" y="469"/>
                    <a:pt x="91" y="466"/>
                  </a:cubicBezTo>
                  <a:cubicBezTo>
                    <a:pt x="90" y="466"/>
                    <a:pt x="89" y="464"/>
                    <a:pt x="87" y="463"/>
                  </a:cubicBezTo>
                  <a:cubicBezTo>
                    <a:pt x="87" y="463"/>
                    <a:pt x="100" y="450"/>
                    <a:pt x="103" y="446"/>
                  </a:cubicBezTo>
                  <a:cubicBezTo>
                    <a:pt x="107" y="442"/>
                    <a:pt x="108" y="441"/>
                    <a:pt x="111" y="443"/>
                  </a:cubicBezTo>
                  <a:cubicBezTo>
                    <a:pt x="111" y="444"/>
                    <a:pt x="112" y="444"/>
                    <a:pt x="112" y="444"/>
                  </a:cubicBezTo>
                  <a:cubicBezTo>
                    <a:pt x="113" y="444"/>
                    <a:pt x="114" y="443"/>
                    <a:pt x="114" y="442"/>
                  </a:cubicBezTo>
                  <a:cubicBezTo>
                    <a:pt x="110" y="438"/>
                    <a:pt x="105" y="433"/>
                    <a:pt x="101" y="429"/>
                  </a:cubicBezTo>
                  <a:cubicBezTo>
                    <a:pt x="100" y="429"/>
                    <a:pt x="99" y="430"/>
                    <a:pt x="99" y="431"/>
                  </a:cubicBezTo>
                  <a:cubicBezTo>
                    <a:pt x="99" y="432"/>
                    <a:pt x="100" y="432"/>
                    <a:pt x="100" y="433"/>
                  </a:cubicBezTo>
                  <a:cubicBezTo>
                    <a:pt x="102" y="436"/>
                    <a:pt x="101" y="437"/>
                    <a:pt x="97" y="441"/>
                  </a:cubicBezTo>
                  <a:cubicBezTo>
                    <a:pt x="95" y="443"/>
                    <a:pt x="95" y="443"/>
                    <a:pt x="81" y="457"/>
                  </a:cubicBezTo>
                  <a:cubicBezTo>
                    <a:pt x="79" y="455"/>
                    <a:pt x="77" y="453"/>
                    <a:pt x="76" y="452"/>
                  </a:cubicBezTo>
                  <a:cubicBezTo>
                    <a:pt x="74" y="449"/>
                    <a:pt x="76" y="447"/>
                    <a:pt x="76" y="446"/>
                  </a:cubicBezTo>
                  <a:cubicBezTo>
                    <a:pt x="76" y="445"/>
                    <a:pt x="77" y="444"/>
                    <a:pt x="78" y="443"/>
                  </a:cubicBezTo>
                  <a:cubicBezTo>
                    <a:pt x="78" y="442"/>
                    <a:pt x="76" y="441"/>
                    <a:pt x="75" y="441"/>
                  </a:cubicBezTo>
                  <a:cubicBezTo>
                    <a:pt x="74" y="442"/>
                    <a:pt x="69" y="448"/>
                    <a:pt x="68" y="449"/>
                  </a:cubicBezTo>
                  <a:cubicBezTo>
                    <a:pt x="78" y="460"/>
                    <a:pt x="84" y="466"/>
                    <a:pt x="94" y="475"/>
                  </a:cubicBezTo>
                  <a:cubicBezTo>
                    <a:pt x="95" y="475"/>
                    <a:pt x="102" y="470"/>
                    <a:pt x="103" y="469"/>
                  </a:cubicBezTo>
                  <a:cubicBezTo>
                    <a:pt x="103" y="468"/>
                    <a:pt x="102" y="467"/>
                    <a:pt x="101" y="467"/>
                  </a:cubicBezTo>
                  <a:moveTo>
                    <a:pt x="452" y="421"/>
                  </a:moveTo>
                  <a:cubicBezTo>
                    <a:pt x="453" y="420"/>
                    <a:pt x="453" y="420"/>
                    <a:pt x="454" y="419"/>
                  </a:cubicBezTo>
                  <a:cubicBezTo>
                    <a:pt x="456" y="417"/>
                    <a:pt x="458" y="416"/>
                    <a:pt x="462" y="419"/>
                  </a:cubicBezTo>
                  <a:cubicBezTo>
                    <a:pt x="463" y="420"/>
                    <a:pt x="466" y="423"/>
                    <a:pt x="467" y="424"/>
                  </a:cubicBezTo>
                  <a:cubicBezTo>
                    <a:pt x="465" y="427"/>
                    <a:pt x="463" y="429"/>
                    <a:pt x="461" y="432"/>
                  </a:cubicBezTo>
                  <a:cubicBezTo>
                    <a:pt x="461" y="433"/>
                    <a:pt x="462" y="434"/>
                    <a:pt x="464" y="434"/>
                  </a:cubicBezTo>
                  <a:cubicBezTo>
                    <a:pt x="466" y="431"/>
                    <a:pt x="468" y="430"/>
                    <a:pt x="471" y="426"/>
                  </a:cubicBezTo>
                  <a:cubicBezTo>
                    <a:pt x="472" y="427"/>
                    <a:pt x="479" y="433"/>
                    <a:pt x="480" y="433"/>
                  </a:cubicBezTo>
                  <a:cubicBezTo>
                    <a:pt x="481" y="434"/>
                    <a:pt x="481" y="435"/>
                    <a:pt x="480" y="436"/>
                  </a:cubicBezTo>
                  <a:cubicBezTo>
                    <a:pt x="479" y="438"/>
                    <a:pt x="478" y="440"/>
                    <a:pt x="475" y="442"/>
                  </a:cubicBezTo>
                  <a:cubicBezTo>
                    <a:pt x="471" y="447"/>
                    <a:pt x="464" y="443"/>
                    <a:pt x="462" y="442"/>
                  </a:cubicBezTo>
                  <a:cubicBezTo>
                    <a:pt x="461" y="442"/>
                    <a:pt x="460" y="443"/>
                    <a:pt x="460" y="445"/>
                  </a:cubicBezTo>
                  <a:cubicBezTo>
                    <a:pt x="463" y="447"/>
                    <a:pt x="469" y="450"/>
                    <a:pt x="471" y="452"/>
                  </a:cubicBezTo>
                  <a:cubicBezTo>
                    <a:pt x="481" y="441"/>
                    <a:pt x="486" y="435"/>
                    <a:pt x="492" y="426"/>
                  </a:cubicBezTo>
                  <a:cubicBezTo>
                    <a:pt x="492" y="426"/>
                    <a:pt x="491" y="425"/>
                    <a:pt x="490" y="425"/>
                  </a:cubicBezTo>
                  <a:cubicBezTo>
                    <a:pt x="489" y="425"/>
                    <a:pt x="489" y="425"/>
                    <a:pt x="489" y="426"/>
                  </a:cubicBezTo>
                  <a:cubicBezTo>
                    <a:pt x="486" y="429"/>
                    <a:pt x="484" y="427"/>
                    <a:pt x="480" y="424"/>
                  </a:cubicBezTo>
                  <a:cubicBezTo>
                    <a:pt x="478" y="422"/>
                    <a:pt x="473" y="418"/>
                    <a:pt x="468" y="414"/>
                  </a:cubicBezTo>
                  <a:cubicBezTo>
                    <a:pt x="462" y="410"/>
                    <a:pt x="462" y="409"/>
                    <a:pt x="464" y="406"/>
                  </a:cubicBezTo>
                  <a:cubicBezTo>
                    <a:pt x="464" y="406"/>
                    <a:pt x="464" y="406"/>
                    <a:pt x="464" y="405"/>
                  </a:cubicBezTo>
                  <a:cubicBezTo>
                    <a:pt x="464" y="404"/>
                    <a:pt x="463" y="403"/>
                    <a:pt x="462" y="403"/>
                  </a:cubicBezTo>
                  <a:cubicBezTo>
                    <a:pt x="458" y="409"/>
                    <a:pt x="454" y="414"/>
                    <a:pt x="450" y="419"/>
                  </a:cubicBezTo>
                  <a:cubicBezTo>
                    <a:pt x="450" y="419"/>
                    <a:pt x="452" y="420"/>
                    <a:pt x="452" y="421"/>
                  </a:cubicBezTo>
                  <a:moveTo>
                    <a:pt x="358" y="53"/>
                  </a:moveTo>
                  <a:cubicBezTo>
                    <a:pt x="363" y="55"/>
                    <a:pt x="369" y="57"/>
                    <a:pt x="375" y="61"/>
                  </a:cubicBezTo>
                  <a:cubicBezTo>
                    <a:pt x="376" y="60"/>
                    <a:pt x="377" y="58"/>
                    <a:pt x="377" y="58"/>
                  </a:cubicBezTo>
                  <a:cubicBezTo>
                    <a:pt x="376" y="57"/>
                    <a:pt x="376" y="57"/>
                    <a:pt x="375" y="56"/>
                  </a:cubicBezTo>
                  <a:cubicBezTo>
                    <a:pt x="372" y="54"/>
                    <a:pt x="373" y="53"/>
                    <a:pt x="375" y="48"/>
                  </a:cubicBezTo>
                  <a:cubicBezTo>
                    <a:pt x="376" y="45"/>
                    <a:pt x="379" y="39"/>
                    <a:pt x="382" y="34"/>
                  </a:cubicBezTo>
                  <a:cubicBezTo>
                    <a:pt x="383" y="30"/>
                    <a:pt x="385" y="27"/>
                    <a:pt x="389" y="28"/>
                  </a:cubicBezTo>
                  <a:cubicBezTo>
                    <a:pt x="389" y="28"/>
                    <a:pt x="390" y="29"/>
                    <a:pt x="390" y="29"/>
                  </a:cubicBezTo>
                  <a:cubicBezTo>
                    <a:pt x="391" y="29"/>
                    <a:pt x="392" y="27"/>
                    <a:pt x="392" y="26"/>
                  </a:cubicBezTo>
                  <a:cubicBezTo>
                    <a:pt x="387" y="24"/>
                    <a:pt x="380" y="21"/>
                    <a:pt x="374" y="18"/>
                  </a:cubicBezTo>
                  <a:cubicBezTo>
                    <a:pt x="373" y="18"/>
                    <a:pt x="372" y="20"/>
                    <a:pt x="373" y="21"/>
                  </a:cubicBezTo>
                  <a:cubicBezTo>
                    <a:pt x="373" y="21"/>
                    <a:pt x="374" y="21"/>
                    <a:pt x="374" y="22"/>
                  </a:cubicBezTo>
                  <a:cubicBezTo>
                    <a:pt x="378" y="24"/>
                    <a:pt x="376" y="27"/>
                    <a:pt x="375" y="30"/>
                  </a:cubicBezTo>
                  <a:cubicBezTo>
                    <a:pt x="373" y="33"/>
                    <a:pt x="370" y="41"/>
                    <a:pt x="368" y="45"/>
                  </a:cubicBezTo>
                  <a:cubicBezTo>
                    <a:pt x="366" y="51"/>
                    <a:pt x="365" y="51"/>
                    <a:pt x="361" y="50"/>
                  </a:cubicBezTo>
                  <a:cubicBezTo>
                    <a:pt x="361" y="50"/>
                    <a:pt x="360" y="50"/>
                    <a:pt x="359" y="50"/>
                  </a:cubicBezTo>
                  <a:cubicBezTo>
                    <a:pt x="359" y="50"/>
                    <a:pt x="358" y="52"/>
                    <a:pt x="358" y="53"/>
                  </a:cubicBezTo>
                  <a:moveTo>
                    <a:pt x="82" y="405"/>
                  </a:moveTo>
                  <a:cubicBezTo>
                    <a:pt x="79" y="401"/>
                    <a:pt x="75" y="396"/>
                    <a:pt x="71" y="390"/>
                  </a:cubicBezTo>
                  <a:cubicBezTo>
                    <a:pt x="70" y="389"/>
                    <a:pt x="69" y="390"/>
                    <a:pt x="68" y="391"/>
                  </a:cubicBezTo>
                  <a:cubicBezTo>
                    <a:pt x="69" y="392"/>
                    <a:pt x="69" y="393"/>
                    <a:pt x="69" y="393"/>
                  </a:cubicBezTo>
                  <a:cubicBezTo>
                    <a:pt x="71" y="396"/>
                    <a:pt x="70" y="397"/>
                    <a:pt x="65" y="400"/>
                  </a:cubicBezTo>
                  <a:cubicBezTo>
                    <a:pt x="62" y="402"/>
                    <a:pt x="56" y="406"/>
                    <a:pt x="52" y="409"/>
                  </a:cubicBezTo>
                  <a:cubicBezTo>
                    <a:pt x="48" y="411"/>
                    <a:pt x="45" y="413"/>
                    <a:pt x="43" y="410"/>
                  </a:cubicBezTo>
                  <a:cubicBezTo>
                    <a:pt x="43" y="409"/>
                    <a:pt x="42" y="409"/>
                    <a:pt x="42" y="408"/>
                  </a:cubicBezTo>
                  <a:cubicBezTo>
                    <a:pt x="41" y="408"/>
                    <a:pt x="39" y="409"/>
                    <a:pt x="39" y="410"/>
                  </a:cubicBezTo>
                  <a:cubicBezTo>
                    <a:pt x="42" y="414"/>
                    <a:pt x="46" y="421"/>
                    <a:pt x="50" y="426"/>
                  </a:cubicBezTo>
                  <a:cubicBezTo>
                    <a:pt x="51" y="427"/>
                    <a:pt x="52" y="426"/>
                    <a:pt x="52" y="425"/>
                  </a:cubicBezTo>
                  <a:cubicBezTo>
                    <a:pt x="52" y="424"/>
                    <a:pt x="52" y="424"/>
                    <a:pt x="51" y="423"/>
                  </a:cubicBezTo>
                  <a:cubicBezTo>
                    <a:pt x="49" y="419"/>
                    <a:pt x="53" y="417"/>
                    <a:pt x="56" y="416"/>
                  </a:cubicBezTo>
                  <a:cubicBezTo>
                    <a:pt x="58" y="414"/>
                    <a:pt x="65" y="409"/>
                    <a:pt x="69" y="407"/>
                  </a:cubicBezTo>
                  <a:cubicBezTo>
                    <a:pt x="74" y="403"/>
                    <a:pt x="75" y="403"/>
                    <a:pt x="78" y="406"/>
                  </a:cubicBezTo>
                  <a:cubicBezTo>
                    <a:pt x="78" y="406"/>
                    <a:pt x="78" y="407"/>
                    <a:pt x="79" y="407"/>
                  </a:cubicBezTo>
                  <a:cubicBezTo>
                    <a:pt x="80" y="407"/>
                    <a:pt x="81" y="406"/>
                    <a:pt x="82" y="405"/>
                  </a:cubicBezTo>
                  <a:moveTo>
                    <a:pt x="487" y="180"/>
                  </a:moveTo>
                  <a:cubicBezTo>
                    <a:pt x="492" y="180"/>
                    <a:pt x="496" y="179"/>
                    <a:pt x="498" y="178"/>
                  </a:cubicBezTo>
                  <a:cubicBezTo>
                    <a:pt x="499" y="176"/>
                    <a:pt x="498" y="175"/>
                    <a:pt x="497" y="175"/>
                  </a:cubicBezTo>
                  <a:cubicBezTo>
                    <a:pt x="497" y="175"/>
                    <a:pt x="495" y="175"/>
                    <a:pt x="494" y="175"/>
                  </a:cubicBezTo>
                  <a:cubicBezTo>
                    <a:pt x="493" y="175"/>
                    <a:pt x="491" y="175"/>
                    <a:pt x="489" y="174"/>
                  </a:cubicBezTo>
                  <a:cubicBezTo>
                    <a:pt x="488" y="173"/>
                    <a:pt x="486" y="171"/>
                    <a:pt x="486" y="169"/>
                  </a:cubicBezTo>
                  <a:cubicBezTo>
                    <a:pt x="485" y="168"/>
                    <a:pt x="484" y="166"/>
                    <a:pt x="484" y="165"/>
                  </a:cubicBezTo>
                  <a:cubicBezTo>
                    <a:pt x="483" y="162"/>
                    <a:pt x="484" y="161"/>
                    <a:pt x="489" y="159"/>
                  </a:cubicBezTo>
                  <a:cubicBezTo>
                    <a:pt x="493" y="157"/>
                    <a:pt x="498" y="154"/>
                    <a:pt x="503" y="152"/>
                  </a:cubicBezTo>
                  <a:cubicBezTo>
                    <a:pt x="506" y="150"/>
                    <a:pt x="510" y="148"/>
                    <a:pt x="512" y="151"/>
                  </a:cubicBezTo>
                  <a:cubicBezTo>
                    <a:pt x="512" y="152"/>
                    <a:pt x="512" y="152"/>
                    <a:pt x="513" y="153"/>
                  </a:cubicBezTo>
                  <a:cubicBezTo>
                    <a:pt x="514" y="153"/>
                    <a:pt x="515" y="152"/>
                    <a:pt x="516" y="151"/>
                  </a:cubicBezTo>
                  <a:cubicBezTo>
                    <a:pt x="514" y="147"/>
                    <a:pt x="511" y="141"/>
                    <a:pt x="507" y="135"/>
                  </a:cubicBezTo>
                  <a:cubicBezTo>
                    <a:pt x="506" y="135"/>
                    <a:pt x="504" y="136"/>
                    <a:pt x="504" y="137"/>
                  </a:cubicBezTo>
                  <a:cubicBezTo>
                    <a:pt x="505" y="137"/>
                    <a:pt x="505" y="137"/>
                    <a:pt x="505" y="138"/>
                  </a:cubicBezTo>
                  <a:cubicBezTo>
                    <a:pt x="507" y="142"/>
                    <a:pt x="503" y="143"/>
                    <a:pt x="500" y="145"/>
                  </a:cubicBezTo>
                  <a:cubicBezTo>
                    <a:pt x="497" y="146"/>
                    <a:pt x="490" y="150"/>
                    <a:pt x="486" y="152"/>
                  </a:cubicBezTo>
                  <a:cubicBezTo>
                    <a:pt x="480" y="155"/>
                    <a:pt x="479" y="155"/>
                    <a:pt x="477" y="153"/>
                  </a:cubicBezTo>
                  <a:cubicBezTo>
                    <a:pt x="477" y="152"/>
                    <a:pt x="476" y="152"/>
                    <a:pt x="476" y="151"/>
                  </a:cubicBezTo>
                  <a:cubicBezTo>
                    <a:pt x="475" y="151"/>
                    <a:pt x="474" y="152"/>
                    <a:pt x="473" y="153"/>
                  </a:cubicBezTo>
                  <a:cubicBezTo>
                    <a:pt x="476" y="158"/>
                    <a:pt x="482" y="169"/>
                    <a:pt x="487" y="180"/>
                  </a:cubicBezTo>
                  <a:moveTo>
                    <a:pt x="445" y="114"/>
                  </a:moveTo>
                  <a:cubicBezTo>
                    <a:pt x="446" y="113"/>
                    <a:pt x="447" y="112"/>
                    <a:pt x="448" y="112"/>
                  </a:cubicBezTo>
                  <a:cubicBezTo>
                    <a:pt x="448" y="113"/>
                    <a:pt x="449" y="113"/>
                    <a:pt x="449" y="113"/>
                  </a:cubicBezTo>
                  <a:cubicBezTo>
                    <a:pt x="452" y="116"/>
                    <a:pt x="453" y="116"/>
                    <a:pt x="458" y="111"/>
                  </a:cubicBezTo>
                  <a:cubicBezTo>
                    <a:pt x="462" y="109"/>
                    <a:pt x="468" y="103"/>
                    <a:pt x="470" y="101"/>
                  </a:cubicBezTo>
                  <a:cubicBezTo>
                    <a:pt x="473" y="99"/>
                    <a:pt x="476" y="97"/>
                    <a:pt x="474" y="94"/>
                  </a:cubicBezTo>
                  <a:cubicBezTo>
                    <a:pt x="473" y="93"/>
                    <a:pt x="473" y="93"/>
                    <a:pt x="473" y="92"/>
                  </a:cubicBezTo>
                  <a:cubicBezTo>
                    <a:pt x="473" y="91"/>
                    <a:pt x="474" y="90"/>
                    <a:pt x="475" y="90"/>
                  </a:cubicBezTo>
                  <a:cubicBezTo>
                    <a:pt x="479" y="95"/>
                    <a:pt x="484" y="101"/>
                    <a:pt x="487" y="105"/>
                  </a:cubicBezTo>
                  <a:cubicBezTo>
                    <a:pt x="487" y="106"/>
                    <a:pt x="486" y="107"/>
                    <a:pt x="485" y="107"/>
                  </a:cubicBezTo>
                  <a:cubicBezTo>
                    <a:pt x="484" y="107"/>
                    <a:pt x="484" y="106"/>
                    <a:pt x="484" y="106"/>
                  </a:cubicBezTo>
                  <a:cubicBezTo>
                    <a:pt x="481" y="103"/>
                    <a:pt x="478" y="105"/>
                    <a:pt x="475" y="108"/>
                  </a:cubicBezTo>
                  <a:cubicBezTo>
                    <a:pt x="470" y="111"/>
                    <a:pt x="465" y="115"/>
                    <a:pt x="463" y="117"/>
                  </a:cubicBezTo>
                  <a:cubicBezTo>
                    <a:pt x="458" y="121"/>
                    <a:pt x="457" y="122"/>
                    <a:pt x="459" y="125"/>
                  </a:cubicBezTo>
                  <a:cubicBezTo>
                    <a:pt x="459" y="126"/>
                    <a:pt x="460" y="126"/>
                    <a:pt x="460" y="127"/>
                  </a:cubicBezTo>
                  <a:cubicBezTo>
                    <a:pt x="460" y="128"/>
                    <a:pt x="458" y="129"/>
                    <a:pt x="457" y="129"/>
                  </a:cubicBezTo>
                  <a:cubicBezTo>
                    <a:pt x="453" y="123"/>
                    <a:pt x="449" y="118"/>
                    <a:pt x="445" y="114"/>
                  </a:cubicBezTo>
                  <a:moveTo>
                    <a:pt x="362" y="483"/>
                  </a:moveTo>
                  <a:cubicBezTo>
                    <a:pt x="356" y="485"/>
                    <a:pt x="350" y="489"/>
                    <a:pt x="349" y="490"/>
                  </a:cubicBezTo>
                  <a:cubicBezTo>
                    <a:pt x="350" y="493"/>
                    <a:pt x="350" y="497"/>
                    <a:pt x="351" y="500"/>
                  </a:cubicBezTo>
                  <a:cubicBezTo>
                    <a:pt x="352" y="500"/>
                    <a:pt x="355" y="500"/>
                    <a:pt x="355" y="499"/>
                  </a:cubicBezTo>
                  <a:cubicBezTo>
                    <a:pt x="355" y="498"/>
                    <a:pt x="354" y="496"/>
                    <a:pt x="355" y="493"/>
                  </a:cubicBezTo>
                  <a:cubicBezTo>
                    <a:pt x="356" y="490"/>
                    <a:pt x="359" y="488"/>
                    <a:pt x="362" y="487"/>
                  </a:cubicBezTo>
                  <a:cubicBezTo>
                    <a:pt x="366" y="486"/>
                    <a:pt x="375" y="483"/>
                    <a:pt x="381" y="496"/>
                  </a:cubicBezTo>
                  <a:cubicBezTo>
                    <a:pt x="387" y="509"/>
                    <a:pt x="379" y="516"/>
                    <a:pt x="374" y="518"/>
                  </a:cubicBezTo>
                  <a:cubicBezTo>
                    <a:pt x="370" y="519"/>
                    <a:pt x="366" y="518"/>
                    <a:pt x="364" y="517"/>
                  </a:cubicBezTo>
                  <a:cubicBezTo>
                    <a:pt x="362" y="516"/>
                    <a:pt x="361" y="514"/>
                    <a:pt x="360" y="513"/>
                  </a:cubicBezTo>
                  <a:cubicBezTo>
                    <a:pt x="359" y="513"/>
                    <a:pt x="357" y="514"/>
                    <a:pt x="357" y="515"/>
                  </a:cubicBezTo>
                  <a:cubicBezTo>
                    <a:pt x="359" y="518"/>
                    <a:pt x="360" y="521"/>
                    <a:pt x="362" y="524"/>
                  </a:cubicBezTo>
                  <a:cubicBezTo>
                    <a:pt x="363" y="524"/>
                    <a:pt x="370" y="523"/>
                    <a:pt x="376" y="520"/>
                  </a:cubicBezTo>
                  <a:cubicBezTo>
                    <a:pt x="383" y="518"/>
                    <a:pt x="389" y="513"/>
                    <a:pt x="391" y="505"/>
                  </a:cubicBezTo>
                  <a:cubicBezTo>
                    <a:pt x="392" y="498"/>
                    <a:pt x="389" y="490"/>
                    <a:pt x="382" y="485"/>
                  </a:cubicBezTo>
                  <a:cubicBezTo>
                    <a:pt x="375" y="479"/>
                    <a:pt x="367" y="481"/>
                    <a:pt x="362" y="483"/>
                  </a:cubicBezTo>
                  <a:moveTo>
                    <a:pt x="309" y="38"/>
                  </a:moveTo>
                  <a:cubicBezTo>
                    <a:pt x="309" y="38"/>
                    <a:pt x="312" y="41"/>
                    <a:pt x="321" y="43"/>
                  </a:cubicBezTo>
                  <a:cubicBezTo>
                    <a:pt x="329" y="44"/>
                    <a:pt x="336" y="41"/>
                    <a:pt x="337" y="34"/>
                  </a:cubicBezTo>
                  <a:cubicBezTo>
                    <a:pt x="339" y="27"/>
                    <a:pt x="333" y="23"/>
                    <a:pt x="329" y="20"/>
                  </a:cubicBezTo>
                  <a:cubicBezTo>
                    <a:pt x="324" y="16"/>
                    <a:pt x="322" y="14"/>
                    <a:pt x="322" y="11"/>
                  </a:cubicBezTo>
                  <a:cubicBezTo>
                    <a:pt x="322" y="9"/>
                    <a:pt x="325" y="5"/>
                    <a:pt x="331" y="7"/>
                  </a:cubicBezTo>
                  <a:cubicBezTo>
                    <a:pt x="337" y="9"/>
                    <a:pt x="337" y="15"/>
                    <a:pt x="337" y="16"/>
                  </a:cubicBezTo>
                  <a:cubicBezTo>
                    <a:pt x="338" y="17"/>
                    <a:pt x="339" y="17"/>
                    <a:pt x="340" y="16"/>
                  </a:cubicBezTo>
                  <a:cubicBezTo>
                    <a:pt x="341" y="14"/>
                    <a:pt x="341" y="8"/>
                    <a:pt x="341" y="7"/>
                  </a:cubicBezTo>
                  <a:cubicBezTo>
                    <a:pt x="339" y="6"/>
                    <a:pt x="337" y="5"/>
                    <a:pt x="331" y="3"/>
                  </a:cubicBezTo>
                  <a:cubicBezTo>
                    <a:pt x="318" y="0"/>
                    <a:pt x="315" y="9"/>
                    <a:pt x="314" y="13"/>
                  </a:cubicBezTo>
                  <a:cubicBezTo>
                    <a:pt x="314" y="16"/>
                    <a:pt x="316" y="20"/>
                    <a:pt x="323" y="25"/>
                  </a:cubicBezTo>
                  <a:cubicBezTo>
                    <a:pt x="328" y="29"/>
                    <a:pt x="330" y="31"/>
                    <a:pt x="329" y="35"/>
                  </a:cubicBezTo>
                  <a:cubicBezTo>
                    <a:pt x="328" y="38"/>
                    <a:pt x="326" y="40"/>
                    <a:pt x="321" y="39"/>
                  </a:cubicBezTo>
                  <a:cubicBezTo>
                    <a:pt x="313" y="37"/>
                    <a:pt x="314" y="32"/>
                    <a:pt x="314" y="28"/>
                  </a:cubicBezTo>
                  <a:cubicBezTo>
                    <a:pt x="313" y="27"/>
                    <a:pt x="311" y="27"/>
                    <a:pt x="310" y="27"/>
                  </a:cubicBezTo>
                  <a:cubicBezTo>
                    <a:pt x="310" y="29"/>
                    <a:pt x="309" y="34"/>
                    <a:pt x="309" y="38"/>
                  </a:cubicBezTo>
                  <a:moveTo>
                    <a:pt x="58" y="366"/>
                  </a:moveTo>
                  <a:cubicBezTo>
                    <a:pt x="58" y="366"/>
                    <a:pt x="58" y="361"/>
                    <a:pt x="55" y="354"/>
                  </a:cubicBezTo>
                  <a:cubicBezTo>
                    <a:pt x="52" y="346"/>
                    <a:pt x="45" y="342"/>
                    <a:pt x="39" y="345"/>
                  </a:cubicBezTo>
                  <a:cubicBezTo>
                    <a:pt x="32" y="347"/>
                    <a:pt x="32" y="354"/>
                    <a:pt x="32" y="360"/>
                  </a:cubicBezTo>
                  <a:cubicBezTo>
                    <a:pt x="31" y="366"/>
                    <a:pt x="31" y="369"/>
                    <a:pt x="28" y="370"/>
                  </a:cubicBezTo>
                  <a:cubicBezTo>
                    <a:pt x="26" y="371"/>
                    <a:pt x="22" y="371"/>
                    <a:pt x="20" y="365"/>
                  </a:cubicBezTo>
                  <a:cubicBezTo>
                    <a:pt x="18" y="358"/>
                    <a:pt x="23" y="356"/>
                    <a:pt x="24" y="355"/>
                  </a:cubicBezTo>
                  <a:cubicBezTo>
                    <a:pt x="24" y="354"/>
                    <a:pt x="24" y="353"/>
                    <a:pt x="22" y="352"/>
                  </a:cubicBezTo>
                  <a:cubicBezTo>
                    <a:pt x="20" y="353"/>
                    <a:pt x="15" y="356"/>
                    <a:pt x="14" y="356"/>
                  </a:cubicBezTo>
                  <a:cubicBezTo>
                    <a:pt x="15" y="358"/>
                    <a:pt x="15" y="361"/>
                    <a:pt x="17" y="367"/>
                  </a:cubicBezTo>
                  <a:cubicBezTo>
                    <a:pt x="22" y="379"/>
                    <a:pt x="30" y="378"/>
                    <a:pt x="34" y="375"/>
                  </a:cubicBezTo>
                  <a:cubicBezTo>
                    <a:pt x="37" y="373"/>
                    <a:pt x="39" y="370"/>
                    <a:pt x="39" y="361"/>
                  </a:cubicBezTo>
                  <a:cubicBezTo>
                    <a:pt x="39" y="355"/>
                    <a:pt x="40" y="352"/>
                    <a:pt x="44" y="351"/>
                  </a:cubicBezTo>
                  <a:cubicBezTo>
                    <a:pt x="47" y="350"/>
                    <a:pt x="50" y="351"/>
                    <a:pt x="52" y="355"/>
                  </a:cubicBezTo>
                  <a:cubicBezTo>
                    <a:pt x="55" y="363"/>
                    <a:pt x="50" y="365"/>
                    <a:pt x="47" y="367"/>
                  </a:cubicBezTo>
                  <a:cubicBezTo>
                    <a:pt x="46" y="369"/>
                    <a:pt x="47" y="370"/>
                    <a:pt x="48" y="371"/>
                  </a:cubicBezTo>
                  <a:cubicBezTo>
                    <a:pt x="50" y="370"/>
                    <a:pt x="54" y="368"/>
                    <a:pt x="58" y="366"/>
                  </a:cubicBezTo>
                  <a:moveTo>
                    <a:pt x="157" y="472"/>
                  </a:moveTo>
                  <a:cubicBezTo>
                    <a:pt x="155" y="473"/>
                    <a:pt x="155" y="474"/>
                    <a:pt x="155" y="475"/>
                  </a:cubicBezTo>
                  <a:cubicBezTo>
                    <a:pt x="155" y="475"/>
                    <a:pt x="155" y="475"/>
                    <a:pt x="156" y="476"/>
                  </a:cubicBezTo>
                  <a:cubicBezTo>
                    <a:pt x="158" y="478"/>
                    <a:pt x="158" y="479"/>
                    <a:pt x="155" y="481"/>
                  </a:cubicBezTo>
                  <a:cubicBezTo>
                    <a:pt x="153" y="483"/>
                    <a:pt x="152" y="483"/>
                    <a:pt x="151" y="484"/>
                  </a:cubicBezTo>
                  <a:cubicBezTo>
                    <a:pt x="150" y="482"/>
                    <a:pt x="141" y="477"/>
                    <a:pt x="139" y="476"/>
                  </a:cubicBezTo>
                  <a:cubicBezTo>
                    <a:pt x="139" y="475"/>
                    <a:pt x="139" y="475"/>
                    <a:pt x="140" y="472"/>
                  </a:cubicBezTo>
                  <a:cubicBezTo>
                    <a:pt x="140" y="469"/>
                    <a:pt x="141" y="467"/>
                    <a:pt x="144" y="468"/>
                  </a:cubicBezTo>
                  <a:cubicBezTo>
                    <a:pt x="144" y="469"/>
                    <a:pt x="145" y="469"/>
                    <a:pt x="145" y="469"/>
                  </a:cubicBezTo>
                  <a:cubicBezTo>
                    <a:pt x="146" y="469"/>
                    <a:pt x="147" y="467"/>
                    <a:pt x="147" y="466"/>
                  </a:cubicBezTo>
                  <a:cubicBezTo>
                    <a:pt x="144" y="465"/>
                    <a:pt x="139" y="461"/>
                    <a:pt x="133" y="457"/>
                  </a:cubicBezTo>
                  <a:cubicBezTo>
                    <a:pt x="131" y="457"/>
                    <a:pt x="131" y="459"/>
                    <a:pt x="131" y="460"/>
                  </a:cubicBezTo>
                  <a:cubicBezTo>
                    <a:pt x="131" y="460"/>
                    <a:pt x="132" y="460"/>
                    <a:pt x="132" y="461"/>
                  </a:cubicBezTo>
                  <a:cubicBezTo>
                    <a:pt x="135" y="463"/>
                    <a:pt x="133" y="467"/>
                    <a:pt x="133" y="469"/>
                  </a:cubicBezTo>
                  <a:cubicBezTo>
                    <a:pt x="133" y="472"/>
                    <a:pt x="127" y="500"/>
                    <a:pt x="127" y="500"/>
                  </a:cubicBezTo>
                  <a:cubicBezTo>
                    <a:pt x="127" y="501"/>
                    <a:pt x="127" y="501"/>
                    <a:pt x="127" y="501"/>
                  </a:cubicBezTo>
                  <a:cubicBezTo>
                    <a:pt x="128" y="501"/>
                    <a:pt x="132" y="503"/>
                    <a:pt x="133" y="503"/>
                  </a:cubicBezTo>
                  <a:cubicBezTo>
                    <a:pt x="135" y="501"/>
                    <a:pt x="153" y="488"/>
                    <a:pt x="158" y="484"/>
                  </a:cubicBezTo>
                  <a:cubicBezTo>
                    <a:pt x="163" y="480"/>
                    <a:pt x="164" y="481"/>
                    <a:pt x="166" y="481"/>
                  </a:cubicBezTo>
                  <a:cubicBezTo>
                    <a:pt x="167" y="481"/>
                    <a:pt x="167" y="482"/>
                    <a:pt x="167" y="482"/>
                  </a:cubicBezTo>
                  <a:cubicBezTo>
                    <a:pt x="168" y="481"/>
                    <a:pt x="169" y="480"/>
                    <a:pt x="169" y="479"/>
                  </a:cubicBezTo>
                  <a:cubicBezTo>
                    <a:pt x="164" y="477"/>
                    <a:pt x="158" y="473"/>
                    <a:pt x="157" y="472"/>
                  </a:cubicBezTo>
                  <a:moveTo>
                    <a:pt x="136" y="496"/>
                  </a:moveTo>
                  <a:cubicBezTo>
                    <a:pt x="136" y="496"/>
                    <a:pt x="136" y="496"/>
                    <a:pt x="135" y="496"/>
                  </a:cubicBezTo>
                  <a:cubicBezTo>
                    <a:pt x="135" y="496"/>
                    <a:pt x="135" y="495"/>
                    <a:pt x="135" y="495"/>
                  </a:cubicBezTo>
                  <a:cubicBezTo>
                    <a:pt x="138" y="479"/>
                    <a:pt x="138" y="479"/>
                    <a:pt x="138" y="479"/>
                  </a:cubicBezTo>
                  <a:cubicBezTo>
                    <a:pt x="149" y="486"/>
                    <a:pt x="149" y="486"/>
                    <a:pt x="149" y="486"/>
                  </a:cubicBezTo>
                  <a:cubicBezTo>
                    <a:pt x="136" y="496"/>
                    <a:pt x="136" y="496"/>
                    <a:pt x="136" y="496"/>
                  </a:cubicBezTo>
                  <a:moveTo>
                    <a:pt x="420" y="449"/>
                  </a:moveTo>
                  <a:cubicBezTo>
                    <a:pt x="421" y="448"/>
                    <a:pt x="427" y="443"/>
                    <a:pt x="430" y="439"/>
                  </a:cubicBezTo>
                  <a:cubicBezTo>
                    <a:pt x="431" y="439"/>
                    <a:pt x="433" y="441"/>
                    <a:pt x="432" y="442"/>
                  </a:cubicBezTo>
                  <a:cubicBezTo>
                    <a:pt x="432" y="442"/>
                    <a:pt x="432" y="442"/>
                    <a:pt x="431" y="443"/>
                  </a:cubicBezTo>
                  <a:cubicBezTo>
                    <a:pt x="430" y="445"/>
                    <a:pt x="430" y="446"/>
                    <a:pt x="431" y="452"/>
                  </a:cubicBezTo>
                  <a:cubicBezTo>
                    <a:pt x="433" y="457"/>
                    <a:pt x="439" y="479"/>
                    <a:pt x="440" y="481"/>
                  </a:cubicBezTo>
                  <a:cubicBezTo>
                    <a:pt x="440" y="482"/>
                    <a:pt x="437" y="486"/>
                    <a:pt x="437" y="486"/>
                  </a:cubicBezTo>
                  <a:cubicBezTo>
                    <a:pt x="436" y="486"/>
                    <a:pt x="436" y="487"/>
                    <a:pt x="436" y="486"/>
                  </a:cubicBezTo>
                  <a:cubicBezTo>
                    <a:pt x="435" y="486"/>
                    <a:pt x="411" y="471"/>
                    <a:pt x="409" y="469"/>
                  </a:cubicBezTo>
                  <a:cubicBezTo>
                    <a:pt x="407" y="468"/>
                    <a:pt x="403" y="466"/>
                    <a:pt x="401" y="467"/>
                  </a:cubicBezTo>
                  <a:cubicBezTo>
                    <a:pt x="400" y="468"/>
                    <a:pt x="400" y="468"/>
                    <a:pt x="399" y="468"/>
                  </a:cubicBezTo>
                  <a:cubicBezTo>
                    <a:pt x="398" y="468"/>
                    <a:pt x="397" y="467"/>
                    <a:pt x="397" y="465"/>
                  </a:cubicBezTo>
                  <a:cubicBezTo>
                    <a:pt x="404" y="461"/>
                    <a:pt x="409" y="457"/>
                    <a:pt x="411" y="456"/>
                  </a:cubicBezTo>
                  <a:cubicBezTo>
                    <a:pt x="412" y="456"/>
                    <a:pt x="413" y="457"/>
                    <a:pt x="413" y="458"/>
                  </a:cubicBezTo>
                  <a:cubicBezTo>
                    <a:pt x="412" y="459"/>
                    <a:pt x="412" y="459"/>
                    <a:pt x="412" y="459"/>
                  </a:cubicBezTo>
                  <a:cubicBezTo>
                    <a:pt x="409" y="461"/>
                    <a:pt x="411" y="463"/>
                    <a:pt x="414" y="464"/>
                  </a:cubicBezTo>
                  <a:cubicBezTo>
                    <a:pt x="416" y="466"/>
                    <a:pt x="416" y="466"/>
                    <a:pt x="417" y="466"/>
                  </a:cubicBezTo>
                  <a:cubicBezTo>
                    <a:pt x="418" y="465"/>
                    <a:pt x="427" y="458"/>
                    <a:pt x="429" y="457"/>
                  </a:cubicBezTo>
                  <a:cubicBezTo>
                    <a:pt x="428" y="456"/>
                    <a:pt x="428" y="456"/>
                    <a:pt x="427" y="453"/>
                  </a:cubicBezTo>
                  <a:cubicBezTo>
                    <a:pt x="426" y="450"/>
                    <a:pt x="425" y="449"/>
                    <a:pt x="423" y="450"/>
                  </a:cubicBezTo>
                  <a:cubicBezTo>
                    <a:pt x="422" y="451"/>
                    <a:pt x="422" y="451"/>
                    <a:pt x="422" y="451"/>
                  </a:cubicBezTo>
                  <a:cubicBezTo>
                    <a:pt x="421" y="451"/>
                    <a:pt x="420" y="450"/>
                    <a:pt x="420" y="449"/>
                  </a:cubicBezTo>
                  <a:moveTo>
                    <a:pt x="434" y="476"/>
                  </a:moveTo>
                  <a:cubicBezTo>
                    <a:pt x="430" y="460"/>
                    <a:pt x="430" y="460"/>
                    <a:pt x="430" y="460"/>
                  </a:cubicBezTo>
                  <a:cubicBezTo>
                    <a:pt x="420" y="468"/>
                    <a:pt x="420" y="468"/>
                    <a:pt x="420" y="468"/>
                  </a:cubicBezTo>
                  <a:cubicBezTo>
                    <a:pt x="434" y="477"/>
                    <a:pt x="434" y="477"/>
                    <a:pt x="434" y="477"/>
                  </a:cubicBezTo>
                  <a:cubicBezTo>
                    <a:pt x="434" y="477"/>
                    <a:pt x="434" y="477"/>
                    <a:pt x="434" y="477"/>
                  </a:cubicBezTo>
                  <a:cubicBezTo>
                    <a:pt x="434" y="477"/>
                    <a:pt x="434" y="476"/>
                    <a:pt x="434" y="47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148" b="1">
                <a:solidFill>
                  <a:srgbClr val="5F6062"/>
                </a:solidFill>
                <a:latin typeface="Times New Roman" charset="0"/>
                <a:ea typeface="MS PGothic" charset="-128"/>
                <a:cs typeface="Arial" charset="0"/>
              </a:endParaRPr>
            </a:p>
          </p:txBody>
        </p:sp>
        <p:sp>
          <p:nvSpPr>
            <p:cNvPr id="8" name="Freeform 140">
              <a:extLst>
                <a:ext uri="{FF2B5EF4-FFF2-40B4-BE49-F238E27FC236}">
                  <a16:creationId xmlns:a16="http://schemas.microsoft.com/office/drawing/2014/main" xmlns="" id="{59AB7CCF-912E-4975-BDBF-909B636072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61" y="853"/>
              <a:ext cx="370" cy="712"/>
            </a:xfrm>
            <a:custGeom>
              <a:avLst/>
              <a:gdLst>
                <a:gd name="T0" fmla="*/ 20224 w 185"/>
                <a:gd name="T1" fmla="*/ 66304 h 355"/>
                <a:gd name="T2" fmla="*/ 17408 w 185"/>
                <a:gd name="T3" fmla="*/ 74240 h 355"/>
                <a:gd name="T4" fmla="*/ 7424 w 185"/>
                <a:gd name="T5" fmla="*/ 70400 h 355"/>
                <a:gd name="T6" fmla="*/ 31488 w 185"/>
                <a:gd name="T7" fmla="*/ 56832 h 355"/>
                <a:gd name="T8" fmla="*/ 23552 w 185"/>
                <a:gd name="T9" fmla="*/ 50432 h 355"/>
                <a:gd name="T10" fmla="*/ 30208 w 185"/>
                <a:gd name="T11" fmla="*/ 82432 h 355"/>
                <a:gd name="T12" fmla="*/ 22272 w 185"/>
                <a:gd name="T13" fmla="*/ 78336 h 355"/>
                <a:gd name="T14" fmla="*/ 18944 w 185"/>
                <a:gd name="T15" fmla="*/ 88320 h 355"/>
                <a:gd name="T16" fmla="*/ 9984 w 185"/>
                <a:gd name="T17" fmla="*/ 82944 h 355"/>
                <a:gd name="T18" fmla="*/ 19968 w 185"/>
                <a:gd name="T19" fmla="*/ 90880 h 355"/>
                <a:gd name="T20" fmla="*/ 5888 w 185"/>
                <a:gd name="T21" fmla="*/ 10752 h 355"/>
                <a:gd name="T22" fmla="*/ 3584 w 185"/>
                <a:gd name="T23" fmla="*/ 10496 h 355"/>
                <a:gd name="T24" fmla="*/ 4096 w 185"/>
                <a:gd name="T25" fmla="*/ 14336 h 355"/>
                <a:gd name="T26" fmla="*/ 16640 w 185"/>
                <a:gd name="T27" fmla="*/ 768 h 355"/>
                <a:gd name="T28" fmla="*/ 0 w 185"/>
                <a:gd name="T29" fmla="*/ 7424 h 355"/>
                <a:gd name="T30" fmla="*/ 12288 w 185"/>
                <a:gd name="T31" fmla="*/ 7680 h 355"/>
                <a:gd name="T32" fmla="*/ 12288 w 185"/>
                <a:gd name="T33" fmla="*/ 10496 h 355"/>
                <a:gd name="T34" fmla="*/ 7936 w 185"/>
                <a:gd name="T35" fmla="*/ 11520 h 355"/>
                <a:gd name="T36" fmla="*/ 21248 w 185"/>
                <a:gd name="T37" fmla="*/ 9472 h 355"/>
                <a:gd name="T38" fmla="*/ 39424 w 185"/>
                <a:gd name="T39" fmla="*/ 18688 h 355"/>
                <a:gd name="T40" fmla="*/ 1536 w 185"/>
                <a:gd name="T41" fmla="*/ 48384 h 355"/>
                <a:gd name="T42" fmla="*/ 16128 w 185"/>
                <a:gd name="T43" fmla="*/ 50432 h 355"/>
                <a:gd name="T44" fmla="*/ 18176 w 185"/>
                <a:gd name="T45" fmla="*/ 41472 h 355"/>
                <a:gd name="T46" fmla="*/ 27392 w 185"/>
                <a:gd name="T47" fmla="*/ 3328 h 355"/>
                <a:gd name="T48" fmla="*/ 9984 w 185"/>
                <a:gd name="T49" fmla="*/ 2816 h 355"/>
                <a:gd name="T50" fmla="*/ 10496 w 185"/>
                <a:gd name="T51" fmla="*/ 4864 h 355"/>
                <a:gd name="T52" fmla="*/ 9984 w 185"/>
                <a:gd name="T53" fmla="*/ 2816 h 355"/>
                <a:gd name="T54" fmla="*/ 24576 w 185"/>
                <a:gd name="T55" fmla="*/ 20736 h 355"/>
                <a:gd name="T56" fmla="*/ 15360 w 185"/>
                <a:gd name="T57" fmla="*/ 20736 h 355"/>
                <a:gd name="T58" fmla="*/ 17408 w 185"/>
                <a:gd name="T59" fmla="*/ 34816 h 355"/>
                <a:gd name="T60" fmla="*/ 23040 w 185"/>
                <a:gd name="T61" fmla="*/ 22528 h 355"/>
                <a:gd name="T62" fmla="*/ 17664 w 185"/>
                <a:gd name="T63" fmla="*/ 44544 h 355"/>
                <a:gd name="T64" fmla="*/ 21760 w 185"/>
                <a:gd name="T65" fmla="*/ 60928 h 355"/>
                <a:gd name="T66" fmla="*/ 18432 w 185"/>
                <a:gd name="T67" fmla="*/ 68608 h 355"/>
                <a:gd name="T68" fmla="*/ 21504 w 185"/>
                <a:gd name="T69" fmla="*/ 68096 h 35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85" h="355">
                  <a:moveTo>
                    <a:pt x="147" y="221"/>
                  </a:moveTo>
                  <a:cubicBezTo>
                    <a:pt x="147" y="238"/>
                    <a:pt x="134" y="249"/>
                    <a:pt x="79" y="259"/>
                  </a:cubicBezTo>
                  <a:cubicBezTo>
                    <a:pt x="57" y="263"/>
                    <a:pt x="50" y="268"/>
                    <a:pt x="50" y="275"/>
                  </a:cubicBezTo>
                  <a:cubicBezTo>
                    <a:pt x="50" y="281"/>
                    <a:pt x="56" y="287"/>
                    <a:pt x="68" y="290"/>
                  </a:cubicBezTo>
                  <a:cubicBezTo>
                    <a:pt x="69" y="304"/>
                    <a:pt x="69" y="304"/>
                    <a:pt x="69" y="304"/>
                  </a:cubicBezTo>
                  <a:cubicBezTo>
                    <a:pt x="45" y="299"/>
                    <a:pt x="29" y="288"/>
                    <a:pt x="29" y="275"/>
                  </a:cubicBezTo>
                  <a:cubicBezTo>
                    <a:pt x="29" y="263"/>
                    <a:pt x="36" y="253"/>
                    <a:pt x="77" y="244"/>
                  </a:cubicBezTo>
                  <a:cubicBezTo>
                    <a:pt x="114" y="236"/>
                    <a:pt x="125" y="232"/>
                    <a:pt x="123" y="222"/>
                  </a:cubicBezTo>
                  <a:cubicBezTo>
                    <a:pt x="123" y="214"/>
                    <a:pt x="112" y="210"/>
                    <a:pt x="92" y="210"/>
                  </a:cubicBezTo>
                  <a:cubicBezTo>
                    <a:pt x="92" y="197"/>
                    <a:pt x="92" y="197"/>
                    <a:pt x="92" y="197"/>
                  </a:cubicBezTo>
                  <a:cubicBezTo>
                    <a:pt x="132" y="197"/>
                    <a:pt x="147" y="208"/>
                    <a:pt x="147" y="221"/>
                  </a:cubicBezTo>
                  <a:close/>
                  <a:moveTo>
                    <a:pt x="118" y="322"/>
                  </a:moveTo>
                  <a:cubicBezTo>
                    <a:pt x="118" y="306"/>
                    <a:pt x="106" y="297"/>
                    <a:pt x="87" y="293"/>
                  </a:cubicBezTo>
                  <a:cubicBezTo>
                    <a:pt x="87" y="306"/>
                    <a:pt x="87" y="306"/>
                    <a:pt x="87" y="306"/>
                  </a:cubicBezTo>
                  <a:cubicBezTo>
                    <a:pt x="95" y="309"/>
                    <a:pt x="102" y="314"/>
                    <a:pt x="102" y="323"/>
                  </a:cubicBezTo>
                  <a:cubicBezTo>
                    <a:pt x="102" y="334"/>
                    <a:pt x="91" y="345"/>
                    <a:pt x="74" y="345"/>
                  </a:cubicBezTo>
                  <a:cubicBezTo>
                    <a:pt x="51" y="345"/>
                    <a:pt x="44" y="334"/>
                    <a:pt x="41" y="327"/>
                  </a:cubicBezTo>
                  <a:cubicBezTo>
                    <a:pt x="40" y="325"/>
                    <a:pt x="40" y="324"/>
                    <a:pt x="39" y="324"/>
                  </a:cubicBezTo>
                  <a:cubicBezTo>
                    <a:pt x="38" y="325"/>
                    <a:pt x="37" y="326"/>
                    <a:pt x="37" y="328"/>
                  </a:cubicBezTo>
                  <a:cubicBezTo>
                    <a:pt x="39" y="342"/>
                    <a:pt x="57" y="355"/>
                    <a:pt x="78" y="355"/>
                  </a:cubicBezTo>
                  <a:cubicBezTo>
                    <a:pt x="102" y="355"/>
                    <a:pt x="118" y="340"/>
                    <a:pt x="118" y="322"/>
                  </a:cubicBezTo>
                  <a:close/>
                  <a:moveTo>
                    <a:pt x="23" y="42"/>
                  </a:moveTo>
                  <a:cubicBezTo>
                    <a:pt x="32" y="38"/>
                    <a:pt x="44" y="36"/>
                    <a:pt x="53" y="36"/>
                  </a:cubicBezTo>
                  <a:cubicBezTo>
                    <a:pt x="51" y="33"/>
                    <a:pt x="31" y="34"/>
                    <a:pt x="14" y="41"/>
                  </a:cubicBezTo>
                  <a:cubicBezTo>
                    <a:pt x="6" y="45"/>
                    <a:pt x="2" y="48"/>
                    <a:pt x="2" y="51"/>
                  </a:cubicBezTo>
                  <a:cubicBezTo>
                    <a:pt x="2" y="54"/>
                    <a:pt x="6" y="58"/>
                    <a:pt x="16" y="56"/>
                  </a:cubicBezTo>
                  <a:cubicBezTo>
                    <a:pt x="8" y="54"/>
                    <a:pt x="11" y="48"/>
                    <a:pt x="23" y="42"/>
                  </a:cubicBezTo>
                  <a:close/>
                  <a:moveTo>
                    <a:pt x="65" y="3"/>
                  </a:moveTo>
                  <a:cubicBezTo>
                    <a:pt x="33" y="0"/>
                    <a:pt x="17" y="9"/>
                    <a:pt x="18" y="16"/>
                  </a:cubicBezTo>
                  <a:cubicBezTo>
                    <a:pt x="8" y="19"/>
                    <a:pt x="0" y="23"/>
                    <a:pt x="0" y="29"/>
                  </a:cubicBezTo>
                  <a:cubicBezTo>
                    <a:pt x="0" y="32"/>
                    <a:pt x="3" y="36"/>
                    <a:pt x="9" y="37"/>
                  </a:cubicBezTo>
                  <a:cubicBezTo>
                    <a:pt x="21" y="33"/>
                    <a:pt x="35" y="30"/>
                    <a:pt x="48" y="30"/>
                  </a:cubicBezTo>
                  <a:cubicBezTo>
                    <a:pt x="58" y="30"/>
                    <a:pt x="64" y="33"/>
                    <a:pt x="64" y="36"/>
                  </a:cubicBezTo>
                  <a:cubicBezTo>
                    <a:pt x="64" y="39"/>
                    <a:pt x="58" y="41"/>
                    <a:pt x="48" y="41"/>
                  </a:cubicBezTo>
                  <a:cubicBezTo>
                    <a:pt x="44" y="41"/>
                    <a:pt x="43" y="41"/>
                    <a:pt x="41" y="40"/>
                  </a:cubicBezTo>
                  <a:cubicBezTo>
                    <a:pt x="37" y="42"/>
                    <a:pt x="32" y="43"/>
                    <a:pt x="31" y="45"/>
                  </a:cubicBezTo>
                  <a:cubicBezTo>
                    <a:pt x="34" y="46"/>
                    <a:pt x="40" y="47"/>
                    <a:pt x="46" y="47"/>
                  </a:cubicBezTo>
                  <a:cubicBezTo>
                    <a:pt x="65" y="47"/>
                    <a:pt x="72" y="44"/>
                    <a:pt x="83" y="37"/>
                  </a:cubicBezTo>
                  <a:cubicBezTo>
                    <a:pt x="87" y="34"/>
                    <a:pt x="93" y="32"/>
                    <a:pt x="97" y="32"/>
                  </a:cubicBezTo>
                  <a:cubicBezTo>
                    <a:pt x="135" y="37"/>
                    <a:pt x="154" y="53"/>
                    <a:pt x="154" y="73"/>
                  </a:cubicBezTo>
                  <a:cubicBezTo>
                    <a:pt x="154" y="98"/>
                    <a:pt x="126" y="116"/>
                    <a:pt x="77" y="138"/>
                  </a:cubicBezTo>
                  <a:cubicBezTo>
                    <a:pt x="24" y="162"/>
                    <a:pt x="4" y="171"/>
                    <a:pt x="6" y="189"/>
                  </a:cubicBezTo>
                  <a:cubicBezTo>
                    <a:pt x="7" y="203"/>
                    <a:pt x="23" y="214"/>
                    <a:pt x="64" y="212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40" y="197"/>
                    <a:pt x="33" y="192"/>
                    <a:pt x="33" y="186"/>
                  </a:cubicBezTo>
                  <a:cubicBezTo>
                    <a:pt x="33" y="177"/>
                    <a:pt x="49" y="170"/>
                    <a:pt x="71" y="162"/>
                  </a:cubicBezTo>
                  <a:cubicBezTo>
                    <a:pt x="161" y="126"/>
                    <a:pt x="185" y="105"/>
                    <a:pt x="185" y="73"/>
                  </a:cubicBezTo>
                  <a:cubicBezTo>
                    <a:pt x="185" y="39"/>
                    <a:pt x="155" y="22"/>
                    <a:pt x="107" y="13"/>
                  </a:cubicBezTo>
                  <a:cubicBezTo>
                    <a:pt x="87" y="9"/>
                    <a:pt x="83" y="5"/>
                    <a:pt x="65" y="3"/>
                  </a:cubicBezTo>
                  <a:close/>
                  <a:moveTo>
                    <a:pt x="39" y="11"/>
                  </a:moveTo>
                  <a:cubicBezTo>
                    <a:pt x="46" y="10"/>
                    <a:pt x="50" y="11"/>
                    <a:pt x="50" y="14"/>
                  </a:cubicBezTo>
                  <a:cubicBezTo>
                    <a:pt x="51" y="16"/>
                    <a:pt x="48" y="18"/>
                    <a:pt x="41" y="19"/>
                  </a:cubicBezTo>
                  <a:cubicBezTo>
                    <a:pt x="34" y="20"/>
                    <a:pt x="31" y="19"/>
                    <a:pt x="30" y="17"/>
                  </a:cubicBezTo>
                  <a:cubicBezTo>
                    <a:pt x="30" y="15"/>
                    <a:pt x="33" y="12"/>
                    <a:pt x="39" y="11"/>
                  </a:cubicBezTo>
                  <a:close/>
                  <a:moveTo>
                    <a:pt x="90" y="88"/>
                  </a:moveTo>
                  <a:cubicBezTo>
                    <a:pt x="94" y="86"/>
                    <a:pt x="96" y="84"/>
                    <a:pt x="96" y="81"/>
                  </a:cubicBezTo>
                  <a:cubicBezTo>
                    <a:pt x="96" y="75"/>
                    <a:pt x="88" y="70"/>
                    <a:pt x="78" y="70"/>
                  </a:cubicBezTo>
                  <a:cubicBezTo>
                    <a:pt x="68" y="70"/>
                    <a:pt x="60" y="75"/>
                    <a:pt x="60" y="81"/>
                  </a:cubicBezTo>
                  <a:cubicBezTo>
                    <a:pt x="60" y="84"/>
                    <a:pt x="62" y="86"/>
                    <a:pt x="66" y="88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71" y="135"/>
                    <a:pt x="84" y="129"/>
                    <a:pt x="89" y="127"/>
                  </a:cubicBezTo>
                  <a:lnTo>
                    <a:pt x="90" y="88"/>
                  </a:lnTo>
                  <a:close/>
                  <a:moveTo>
                    <a:pt x="87" y="166"/>
                  </a:moveTo>
                  <a:cubicBezTo>
                    <a:pt x="82" y="168"/>
                    <a:pt x="69" y="173"/>
                    <a:pt x="69" y="174"/>
                  </a:cubicBezTo>
                  <a:cubicBezTo>
                    <a:pt x="71" y="240"/>
                    <a:pt x="71" y="240"/>
                    <a:pt x="71" y="240"/>
                  </a:cubicBezTo>
                  <a:cubicBezTo>
                    <a:pt x="73" y="240"/>
                    <a:pt x="82" y="238"/>
                    <a:pt x="85" y="238"/>
                  </a:cubicBezTo>
                  <a:lnTo>
                    <a:pt x="87" y="166"/>
                  </a:lnTo>
                  <a:close/>
                  <a:moveTo>
                    <a:pt x="72" y="268"/>
                  </a:moveTo>
                  <a:cubicBezTo>
                    <a:pt x="74" y="326"/>
                    <a:pt x="75" y="330"/>
                    <a:pt x="78" y="335"/>
                  </a:cubicBezTo>
                  <a:cubicBezTo>
                    <a:pt x="81" y="330"/>
                    <a:pt x="82" y="325"/>
                    <a:pt x="84" y="266"/>
                  </a:cubicBezTo>
                  <a:cubicBezTo>
                    <a:pt x="82" y="266"/>
                    <a:pt x="75" y="267"/>
                    <a:pt x="72" y="2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148" b="1">
                <a:solidFill>
                  <a:srgbClr val="5F6062"/>
                </a:solidFill>
                <a:latin typeface="Times New Roman" charset="0"/>
                <a:ea typeface="MS PGothic" charset="-128"/>
                <a:cs typeface="Arial" charset="0"/>
              </a:endParaRPr>
            </a:p>
          </p:txBody>
        </p:sp>
      </p:grpSp>
      <p:sp>
        <p:nvSpPr>
          <p:cNvPr id="2" name="Rektangel 1">
            <a:extLst>
              <a:ext uri="{FF2B5EF4-FFF2-40B4-BE49-F238E27FC236}">
                <a16:creationId xmlns:a16="http://schemas.microsoft.com/office/drawing/2014/main" xmlns="" id="{824B15D3-6DAC-46D7-8397-EF9556998785}"/>
              </a:ext>
            </a:extLst>
          </p:cNvPr>
          <p:cNvSpPr/>
          <p:nvPr/>
        </p:nvSpPr>
        <p:spPr>
          <a:xfrm>
            <a:off x="1044575" y="258763"/>
            <a:ext cx="4572000" cy="52546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9262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cap="all" spc="424" dirty="0">
                <a:solidFill>
                  <a:srgbClr val="5F6062"/>
                </a:solidFill>
                <a:latin typeface="Times New Roman" charset="0"/>
                <a:ea typeface="ＭＳ Ｐゴシック" charset="0"/>
                <a:cs typeface="Arial" charset="0"/>
              </a:rPr>
              <a:t>University of Copenhagen</a:t>
            </a:r>
          </a:p>
          <a:p>
            <a:pPr defTabSz="129262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1" cap="all" spc="424" dirty="0">
                <a:solidFill>
                  <a:srgbClr val="5F6062"/>
                </a:solidFill>
                <a:latin typeface="Times New Roman" charset="0"/>
                <a:ea typeface="ＭＳ Ｐゴシック" charset="0"/>
                <a:cs typeface="Arial" charset="0"/>
              </a:rPr>
              <a:t>Department of clinical medicine</a:t>
            </a:r>
          </a:p>
        </p:txBody>
      </p:sp>
      <p:pic>
        <p:nvPicPr>
          <p:cNvPr id="1026" name="Billede 4" descr="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789040"/>
            <a:ext cx="2065337" cy="225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22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565" y="429290"/>
            <a:ext cx="3695716" cy="426169"/>
          </a:xfrm>
        </p:spPr>
        <p:txBody>
          <a:bodyPr/>
          <a:lstStyle/>
          <a:p>
            <a:r>
              <a:rPr lang="da-D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Ugeskrift for Læger 15-01-2020</a:t>
            </a: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 rotWithShape="1">
          <a:blip r:embed="rId2"/>
          <a:srcRect t="28358" b="28679"/>
          <a:stretch/>
        </p:blipFill>
        <p:spPr>
          <a:xfrm>
            <a:off x="417288" y="2595948"/>
            <a:ext cx="6621090" cy="3636455"/>
          </a:xfrm>
          <a:prstGeom prst="rect">
            <a:avLst/>
          </a:prstGeom>
        </p:spPr>
      </p:pic>
      <p:pic>
        <p:nvPicPr>
          <p:cNvPr id="8" name="Billed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88" y="1247086"/>
            <a:ext cx="6600204" cy="142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8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Implementeringsinstrumenter </a:t>
            </a:r>
          </a:p>
        </p:txBody>
      </p:sp>
    </p:spTree>
    <p:extLst>
      <p:ext uri="{BB962C8B-B14F-4D97-AF65-F5344CB8AC3E}">
        <p14:creationId xmlns:p14="http://schemas.microsoft.com/office/powerpoint/2010/main" val="84553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719138" y="1268760"/>
            <a:ext cx="8061325" cy="43204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Editorials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Narrative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scoping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Living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Umbrella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Oversigter over ikke-komparative studier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Systematiske oversigter over randomiserede og komparative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observationelle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studier</a:t>
            </a:r>
          </a:p>
          <a:p>
            <a:pPr lvl="1">
              <a:defRPr/>
            </a:pPr>
            <a:r>
              <a:rPr lang="da-D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Kvalitative datasynteser</a:t>
            </a:r>
          </a:p>
          <a:p>
            <a:pPr lvl="1">
              <a:defRPr/>
            </a:pPr>
            <a:r>
              <a:rPr lang="da-D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Kvantitative datasynteser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Kumulative metaanalyser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IPD metaanalyser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Netværks metaanalyser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Kliniske retningslinjer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27252" y="312056"/>
            <a:ext cx="7699648" cy="758825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Metastudier (oversigter, metaanalyser, NKR)</a:t>
            </a:r>
          </a:p>
        </p:txBody>
      </p:sp>
    </p:spTree>
    <p:extLst>
      <p:ext uri="{BB962C8B-B14F-4D97-AF65-F5344CB8AC3E}">
        <p14:creationId xmlns:p14="http://schemas.microsoft.com/office/powerpoint/2010/main" val="287778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719138" y="1601067"/>
            <a:ext cx="8061325" cy="43572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alt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Protokoludarbejdelse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alt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Protokolregistrering (f.eks. Prospero)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alt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Definer PICO-spørgsmål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alt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Definer in- og eksklusions kriterier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alt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Systematisk litteratursøgning, søgeprotokol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alt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Selektion af studier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alt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Kvalitetsvurdering af studier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alt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Dataekstraktion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alt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Dataanalyser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alt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Sensitivitets- og subgruppe analyser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alt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Fortolkning </a:t>
            </a:r>
          </a:p>
          <a:p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37711" y="273745"/>
            <a:ext cx="5435600" cy="758825"/>
          </a:xfrm>
        </p:spPr>
        <p:txBody>
          <a:bodyPr/>
          <a:lstStyle/>
          <a:p>
            <a:r>
              <a:rPr lang="da-DK" alt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Udarbejdelse af et systematisk </a:t>
            </a:r>
            <a:r>
              <a:rPr lang="da-DK" altLang="da-DK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  <a:r>
              <a:rPr lang="da-DK" alt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da-DK" alt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da-DK" alt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‘En generisk kogebog’</a:t>
            </a:r>
            <a:endParaRPr lang="da-DK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7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F1DE5F5-DCD0-439C-9A8D-D7DAA8BFB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fokuserede spørgsmål (PICO)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xmlns="" id="{6027B1FB-828D-4E71-B0FB-ED52D1D9A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fokuserede spørgsmål specificerer patientgruppen, interventionen, alternativet til interventionen og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Dette afspejles i akronymet PICO (Population, Intervention,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r>
              <a:rPr lang="da-DK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PICO skal være gennemarbejdet før man kan gå videre til litteratursøgning, da det danner rammerne for alt videre arbejde</a:t>
            </a: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 kan ikke rette i PICO uden at starte processen forfra! </a:t>
            </a: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97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PICO og søgeprotokol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 rotWithShape="1">
          <a:blip r:embed="rId2"/>
          <a:srcRect l="8207" t="16541" r="30094" b="6813"/>
          <a:stretch/>
        </p:blipFill>
        <p:spPr>
          <a:xfrm>
            <a:off x="809638" y="1157681"/>
            <a:ext cx="7316444" cy="51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1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>
            <a:extLst>
              <a:ext uri="{FF2B5EF4-FFF2-40B4-BE49-F238E27FC236}">
                <a16:creationId xmlns:a16="http://schemas.microsoft.com/office/drawing/2014/main" xmlns="" id="{9C3E86CC-6138-42B9-9240-C2FE5840B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8" y="1801063"/>
            <a:ext cx="8061325" cy="427193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Nationale kliniske retningslinjer, Sundhedsstyrelsen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Korte kliniske retningslinjer, specialeselskabet/fagområdet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Behandlingsvejledninger/instrukser, regionale, kommunale, lokale, </a:t>
            </a:r>
            <a:r>
              <a:rPr lang="da-DK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afdelinger, sektioner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xmlns="" id="{AD518ED4-C80C-4511-8B6D-4603EB86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Kliniske retningslinjer</a:t>
            </a:r>
          </a:p>
        </p:txBody>
      </p:sp>
    </p:spTree>
    <p:extLst>
      <p:ext uri="{BB962C8B-B14F-4D97-AF65-F5344CB8AC3E}">
        <p14:creationId xmlns:p14="http://schemas.microsoft.com/office/powerpoint/2010/main" val="309065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Udarbejdelse af en NKR</a:t>
            </a:r>
          </a:p>
        </p:txBody>
      </p:sp>
      <p:pic>
        <p:nvPicPr>
          <p:cNvPr id="6" name="Pladsholder til indhold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0000" t="18509" r="22727" b="15409"/>
          <a:stretch/>
        </p:blipFill>
        <p:spPr>
          <a:xfrm>
            <a:off x="3131840" y="1188306"/>
            <a:ext cx="3312368" cy="5016118"/>
          </a:xfrm>
          <a:prstGeom prst="rect">
            <a:avLst/>
          </a:prstGeom>
        </p:spPr>
      </p:pic>
      <p:sp>
        <p:nvSpPr>
          <p:cNvPr id="7" name="Rektangel 6"/>
          <p:cNvSpPr/>
          <p:nvPr/>
        </p:nvSpPr>
        <p:spPr>
          <a:xfrm>
            <a:off x="719138" y="6480202"/>
            <a:ext cx="46449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a-DK" sz="1400" dirty="0">
                <a:solidFill>
                  <a:srgbClr val="000000"/>
                </a:solidFill>
                <a:cs typeface="Times New Roman" panose="02020603050405020304" pitchFamily="18" charset="0"/>
                <a:hlinkClick r:id="rId4"/>
              </a:rPr>
              <a:t>https://www.sst.dk/da/nkr/udarbejdelse-af-nye-nkr</a:t>
            </a:r>
            <a:endParaRPr lang="da-DK" sz="1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a-DK" sz="14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83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719138" y="1484784"/>
            <a:ext cx="8061325" cy="47132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altLang="da-DK" dirty="0">
                <a:cs typeface="Times New Roman" panose="02020603050405020304" pitchFamily="18" charset="0"/>
              </a:rPr>
              <a:t>Levels of </a:t>
            </a:r>
            <a:r>
              <a:rPr lang="da-DK" altLang="da-DK" dirty="0" err="1">
                <a:cs typeface="Times New Roman" panose="02020603050405020304" pitchFamily="18" charset="0"/>
              </a:rPr>
              <a:t>evidence</a:t>
            </a:r>
            <a:r>
              <a:rPr lang="da-DK" altLang="da-DK" dirty="0">
                <a:cs typeface="Times New Roman" panose="02020603050405020304" pitchFamily="18" charset="0"/>
              </a:rPr>
              <a:t> for </a:t>
            </a:r>
            <a:r>
              <a:rPr lang="da-DK" altLang="da-DK" dirty="0" err="1">
                <a:cs typeface="Times New Roman" panose="02020603050405020304" pitchFamily="18" charset="0"/>
              </a:rPr>
              <a:t>primary</a:t>
            </a:r>
            <a:r>
              <a:rPr lang="da-DK" altLang="da-DK" dirty="0">
                <a:cs typeface="Times New Roman" panose="02020603050405020304" pitchFamily="18" charset="0"/>
              </a:rPr>
              <a:t> research </a:t>
            </a:r>
            <a:r>
              <a:rPr lang="da-DK" altLang="da-DK" dirty="0" err="1">
                <a:cs typeface="Times New Roman" panose="02020603050405020304" pitchFamily="18" charset="0"/>
              </a:rPr>
              <a:t>questions</a:t>
            </a:r>
            <a:r>
              <a:rPr lang="da-DK" altLang="da-DK" dirty="0">
                <a:cs typeface="Times New Roman" panose="02020603050405020304" pitchFamily="18" charset="0"/>
              </a:rPr>
              <a:t> (Oxford)</a:t>
            </a:r>
          </a:p>
          <a:p>
            <a:r>
              <a:rPr lang="da-DK" altLang="da-DK" dirty="0" smtClean="0">
                <a:cs typeface="Times New Roman" panose="02020603050405020304" pitchFamily="18" charset="0"/>
              </a:rPr>
              <a:t> </a:t>
            </a:r>
            <a:endParaRPr lang="da-DK" altLang="da-DK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altLang="da-DK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altLang="da-DK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altLang="da-DK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altLang="da-DK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altLang="da-DK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altLang="da-DK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altLang="da-DK" dirty="0" smtClean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altLang="da-DK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altLang="da-DK" dirty="0" smtClean="0">
                <a:cs typeface="Times New Roman" panose="02020603050405020304" pitchFamily="18" charset="0"/>
              </a:rPr>
              <a:t>GRADE</a:t>
            </a:r>
            <a:endParaRPr lang="en-US" altLang="da-DK" dirty="0"/>
          </a:p>
          <a:p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(Grading 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Recommendations Assessment, Development and Evaluation system)</a:t>
            </a:r>
            <a:endParaRPr lang="da-DK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719138" y="304799"/>
            <a:ext cx="5149006" cy="758825"/>
          </a:xfrm>
        </p:spPr>
        <p:txBody>
          <a:bodyPr/>
          <a:lstStyle/>
          <a:p>
            <a:r>
              <a:rPr lang="da-DK" altLang="da-DK" dirty="0" smtClean="0">
                <a:cs typeface="Times New Roman" panose="02020603050405020304" pitchFamily="18" charset="0"/>
              </a:rPr>
              <a:t>Oxford </a:t>
            </a:r>
            <a:r>
              <a:rPr lang="da-DK" altLang="da-DK" dirty="0" err="1" smtClean="0">
                <a:cs typeface="Times New Roman" panose="02020603050405020304" pitchFamily="18" charset="0"/>
              </a:rPr>
              <a:t>vs</a:t>
            </a:r>
            <a:r>
              <a:rPr lang="da-DK" altLang="da-DK" dirty="0" smtClean="0">
                <a:cs typeface="Times New Roman" panose="02020603050405020304" pitchFamily="18" charset="0"/>
              </a:rPr>
              <a:t> GRADE</a:t>
            </a:r>
            <a:endParaRPr lang="da-DK" dirty="0"/>
          </a:p>
        </p:txBody>
      </p:sp>
      <p:pic>
        <p:nvPicPr>
          <p:cNvPr id="4" name="Pladsholder til indho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996672" y="1772816"/>
            <a:ext cx="5054459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6694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D05BD7B-68DC-4F26-83E5-F7CDBE60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GRADE metoden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xmlns="" id="{70992A91-151C-4B7B-B147-A7FF4BEDB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138" y="1828801"/>
            <a:ext cx="8256558" cy="42650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systematisk og transparent system til at vurdere  kvaliteten af evidens og til at give anbefalinger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GRADE er internationalt anerkendt og refereres bredt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Hjælper med at fokusere på klinisk relevante problemstillinger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Hjælper med kvalitetsvurdering af evidensen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Adskiller kvaliteten af evidensen og styrken af anbefalingen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3121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Hvem er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interessehavere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Forskere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Klinikere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Patientforeninger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Politikere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  <a:p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536" y="260648"/>
            <a:ext cx="5980112" cy="758825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Implementering af viden</a:t>
            </a:r>
          </a:p>
        </p:txBody>
      </p:sp>
    </p:spTree>
    <p:extLst>
      <p:ext uri="{BB962C8B-B14F-4D97-AF65-F5344CB8AC3E}">
        <p14:creationId xmlns:p14="http://schemas.microsoft.com/office/powerpoint/2010/main" val="289874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D6C83D1-5F06-42EF-A828-6F39EBC3F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Gradering af evidens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xmlns="" id="{4348076A-1517-43AB-BA83-039B6286F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Graderingen af evidensen sker i to </a:t>
            </a:r>
            <a:r>
              <a:rPr lang="da-DK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trin: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8663" lvl="1" indent="-385763">
              <a:buFont typeface="+mj-lt"/>
              <a:buAutoNum type="arabicPeriod"/>
            </a:pPr>
            <a:r>
              <a:rPr lang="da-D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Tiltroen til estimaterne af effekten for de enkelte </a:t>
            </a:r>
            <a:r>
              <a:rPr lang="da-DK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da-D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graderes</a:t>
            </a:r>
          </a:p>
          <a:p>
            <a:pPr marL="728663" lvl="1" indent="-385763">
              <a:buFont typeface="+mj-lt"/>
              <a:buAutoNum type="arabicPeriod"/>
            </a:pPr>
            <a:endParaRPr lang="da-DK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28663" lvl="1" indent="-385763">
              <a:buFont typeface="+mj-lt"/>
              <a:buAutoNum type="arabicPeriod"/>
            </a:pPr>
            <a:r>
              <a:rPr lang="da-DK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overordnede niveau af evidens for det fokuserede spørgsmål graderes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2408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D75DBB4-C9F0-49CF-8DEC-751D85D0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09" y="0"/>
            <a:ext cx="7886700" cy="994172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Gradering af evidens  efter GRADE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xmlns="" id="{15732438-288D-4959-8F5A-79AB1A73C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309" y="1394028"/>
            <a:ext cx="7886700" cy="757629"/>
          </a:xfrm>
        </p:spPr>
        <p:txBody>
          <a:bodyPr>
            <a:noAutofit/>
          </a:bodyPr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GRADE angiver eksplicitte kriterier, hvormed man kan vurdere kvaliteten af evidensen fra meget lav til høj ud fra fire kriterier</a:t>
            </a:r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xmlns="" id="{C51C4C1B-260D-4D44-AAA3-ACDBFE9284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8775" t="21885" r="22347" b="30766"/>
          <a:stretch/>
        </p:blipFill>
        <p:spPr>
          <a:xfrm>
            <a:off x="1493134" y="2151657"/>
            <a:ext cx="6357486" cy="384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8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xmlns="" id="{6647DB18-13A9-4751-B4A2-C69004A47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 l="24120" t="28269" r="16196" b="28106"/>
          <a:stretch/>
        </p:blipFill>
        <p:spPr>
          <a:xfrm>
            <a:off x="220758" y="1577774"/>
            <a:ext cx="8702484" cy="397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10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C23E65D-F396-4178-900A-A07D3CAC9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81" y="304799"/>
            <a:ext cx="5980112" cy="758825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Vurdering af tiltroen til det overordnede evidensniveau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xmlns="" id="{77D32C75-5CE9-4CA6-86FD-6FA153233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719" y="1430128"/>
            <a:ext cx="8061325" cy="47132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Når tiltroen til de enkelte effektestimater er vurderet på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-niveau, skal den samlede tiltro til evidensen vurderes på tværs af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outcomes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overordnede evidensniveau fastsættes som udgangspunkt efter det lavest vurderede, kritiske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679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483079" y="1493240"/>
            <a:ext cx="8660921" cy="45552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Valget af anbefaling er en afvejning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Tiltroen til evidensen vejer tungt. Lav tiltro til evidensen vil i reglen udelukke stærke anbefalinger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Balancen mellem gavnlige og skadelige virkninger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Patienternes præferencer og værdier. Patienternes relative afvejning af de forskellige effektmål. Høring af repræsentanter for relevante patientforeninger i referencegruppen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Hvis man er tæt på ligevægt i afvejningen vil man typisk vælge en svag anbefaling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Hvis der er klar overvægt af gavnlige eller skadelige virkninger vil man oftere ende med en stærk anbefaling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Praktiske og logistiske </a:t>
            </a:r>
            <a:r>
              <a:rPr lang="da-DK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forhold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GRADE: Fra evidens til anbefaling</a:t>
            </a:r>
          </a:p>
        </p:txBody>
      </p:sp>
    </p:spTree>
    <p:extLst>
      <p:ext uri="{BB962C8B-B14F-4D97-AF65-F5344CB8AC3E}">
        <p14:creationId xmlns:p14="http://schemas.microsoft.com/office/powerpoint/2010/main" val="51555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xmlns="" id="{414AEE3E-1ABE-46E7-BB38-9ADDBF28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NKR </a:t>
            </a:r>
            <a:r>
              <a:rPr lang="da-DK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2021-2</a:t>
            </a: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Billede 1"/>
          <p:cNvPicPr>
            <a:picLocks noChangeAspect="1"/>
          </p:cNvPicPr>
          <p:nvPr/>
        </p:nvPicPr>
        <p:blipFill rotWithShape="1">
          <a:blip r:embed="rId2"/>
          <a:srcRect l="74804" t="19904" r="14692" b="9746"/>
          <a:stretch/>
        </p:blipFill>
        <p:spPr>
          <a:xfrm>
            <a:off x="4540102" y="1414129"/>
            <a:ext cx="2032261" cy="4253024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xmlns="" id="{DB9270A0-BADC-4ECC-8670-5447282123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2" t="10827" r="50000" b="6486"/>
          <a:stretch/>
        </p:blipFill>
        <p:spPr>
          <a:xfrm>
            <a:off x="393405" y="1414130"/>
            <a:ext cx="4178596" cy="425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98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3984903-0106-4A3F-B314-1C2FF3ECD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785" y="6379028"/>
            <a:ext cx="5910373" cy="341086"/>
          </a:xfrm>
        </p:spPr>
        <p:txBody>
          <a:bodyPr>
            <a:normAutofit/>
          </a:bodyPr>
          <a:lstStyle/>
          <a:p>
            <a:r>
              <a:rPr lang="da-D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New York Times, 4. april 2020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xmlns="" id="{6D502D72-5F31-4F4D-A628-0E8610ED5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96" t="15401" r="27442" b="4625"/>
          <a:stretch/>
        </p:blipFill>
        <p:spPr>
          <a:xfrm>
            <a:off x="1952167" y="1153886"/>
            <a:ext cx="5258901" cy="512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2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xmlns="" id="{698D6501-B2D6-4346-BF17-01805678E54D}"/>
              </a:ext>
            </a:extLst>
          </p:cNvPr>
          <p:cNvSpPr/>
          <p:nvPr/>
        </p:nvSpPr>
        <p:spPr>
          <a:xfrm>
            <a:off x="265814" y="6211669"/>
            <a:ext cx="8878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da-DK" dirty="0">
                <a:solidFill>
                  <a:srgbClr val="201F1E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https://nyheder.tv2.dk/udland/2020-04-24-trump-paa-pressemoede-maaske-kan-man-sproejte-desinficerende-middel-direkte-ind-i</a:t>
            </a:r>
            <a:endParaRPr lang="da-DK" dirty="0">
              <a:solidFill>
                <a:srgbClr val="201F1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xmlns="" id="{3EFC3BFF-AC37-4D8B-93E8-7B76A1980C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81" t="7519" r="13750" b="4626"/>
          <a:stretch/>
        </p:blipFill>
        <p:spPr>
          <a:xfrm>
            <a:off x="108425" y="310600"/>
            <a:ext cx="9035575" cy="590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5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dsholder til indhold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>
              <a:cs typeface="Times New Roman" panose="02020603050405020304" pitchFamily="18" charset="0"/>
            </a:endParaRPr>
          </a:p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 lægerne kan bare behandle patienterne rigtigt første gang, mener </a:t>
            </a:r>
            <a:r>
              <a:rPr lang="da-D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Liselott</a:t>
            </a:r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Blixt, som er overbevist om, at der vil være penge at spare i det lange løb, hvis lægerne lytter til patienterne og igen begynder at måle mængden af T3 i blodet på patienter med lavt stofskifte.</a:t>
            </a:r>
          </a:p>
          <a:p>
            <a:endParaRPr lang="da-DK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xmlns="" id="{DF7B70EB-2644-4E54-B488-9CEC2AD80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81" t="33359" r="12674" b="25918"/>
          <a:stretch/>
        </p:blipFill>
        <p:spPr>
          <a:xfrm>
            <a:off x="573301" y="1268760"/>
            <a:ext cx="8076154" cy="241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6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xmlns="" id="{1898336F-497A-4775-9C71-FE8C9E9B6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674" t="14548" r="41163" b="35633"/>
          <a:stretch/>
        </p:blipFill>
        <p:spPr>
          <a:xfrm>
            <a:off x="1029670" y="1264297"/>
            <a:ext cx="7199930" cy="490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xmlns="" id="{3E27E3E7-8986-4EBA-93E3-44A60F684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58" t="8346" r="35232" b="4418"/>
          <a:stretch/>
        </p:blipFill>
        <p:spPr>
          <a:xfrm>
            <a:off x="2267743" y="1240459"/>
            <a:ext cx="4824537" cy="501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1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enigt Folketinget besluttede torsdag den 14. marts 2019, at håndtering af kronisk træthedssyndrom/</a:t>
            </a:r>
            <a:r>
              <a:rPr lang="da-DK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myalgisk</a:t>
            </a:r>
            <a:r>
              <a:rPr 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encefalopati</a:t>
            </a:r>
            <a:r>
              <a:rPr lang="da-DK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(CFS/ME) skal forstås i en anden kontekst, end de officielle danske vejledninger hidtil har anbefalet, herunder en helt ny fra Sundhedsstyrelsen, udkommet i 2018.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a-DK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Folketinget</a:t>
            </a:r>
          </a:p>
        </p:txBody>
      </p:sp>
    </p:spTree>
    <p:extLst>
      <p:ext uri="{BB962C8B-B14F-4D97-AF65-F5344CB8AC3E}">
        <p14:creationId xmlns:p14="http://schemas.microsoft.com/office/powerpoint/2010/main" val="308568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indhold 1"/>
          <p:cNvSpPr>
            <a:spLocks noGrp="1"/>
          </p:cNvSpPr>
          <p:nvPr>
            <p:ph idx="1"/>
          </p:nvPr>
        </p:nvSpPr>
        <p:spPr>
          <a:xfrm>
            <a:off x="395536" y="1412776"/>
            <a:ext cx="8496944" cy="4857403"/>
          </a:xfrm>
        </p:spPr>
        <p:txBody>
          <a:bodyPr/>
          <a:lstStyle/>
          <a:p>
            <a:r>
              <a:rPr lang="da-D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Folketinget noterer sig: - At indsatsen for patienter med ME-træthedssyndrom/CFS (G93.3) er mangelfuld. Patienter oplever stigmatisering og får ikke relevant tilbud om udredning og behandling. - At den eksisterende behandling til ME-patienter langtfra er tilstrækkelig, og at </a:t>
            </a:r>
            <a:r>
              <a:rPr lang="da-DK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 tages initiativ til oprettelse af specialiseret behandling af </a:t>
            </a:r>
            <a:r>
              <a:rPr lang="da-DK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</a:t>
            </a:r>
            <a:r>
              <a:rPr lang="da-DK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a-D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 bør ske i et tværfagligt </a:t>
            </a:r>
            <a:r>
              <a:rPr lang="da-DK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da-D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med alle relevante specialer og </a:t>
            </a:r>
            <a:r>
              <a:rPr lang="da-DK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bør organisatorisk forankres i </a:t>
            </a:r>
            <a:r>
              <a:rPr lang="da-DK" sz="1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somatikken</a:t>
            </a:r>
            <a:r>
              <a:rPr lang="da-D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- At Sundhedsstyrelsen opdaterer alle relevante specialevejledninger på tværs af hele ME-sygdomsforløbet for at sikre, at ME/CFS (G93.3) er beskrevet i alle relevante vejledninger. - At Sundhedsstyrelsen anerkender og anbefaler brugen af WHO’s diagnoseklassifikationssystem ICD10 og ICD11, hvori diagnosen ME (G93.3, ICD10 og 8E49 i ICD11) indgår. - </a:t>
            </a:r>
            <a:r>
              <a:rPr lang="da-DK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Sundhedsstyrelsen og Sundhedsdatastyrelsen med den nye kodepraksis adskiller ME/CFS fra samlebetegnelsen »funktionelle lidelser«</a:t>
            </a:r>
            <a:r>
              <a:rPr lang="da-D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- At der indhentes viden fra andre lande og igangsatte behandlinger af ME/CFS.</a:t>
            </a:r>
          </a:p>
          <a:p>
            <a:endParaRPr lang="da-DK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a-D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Afstemning:</a:t>
            </a:r>
          </a:p>
          <a:p>
            <a:r>
              <a:rPr lang="da-DK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Forslaget blev vedtaget. For stemte 107 (S, DF, V, EL, LA, ALT, RV, SF og KF), imod stemte 0, hverken for eller imod stemte 0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63980" y="260648"/>
            <a:ext cx="5980112" cy="758825"/>
          </a:xfrm>
        </p:spPr>
        <p:txBody>
          <a:bodyPr/>
          <a:lstStyle/>
          <a:p>
            <a:r>
              <a:rPr lang="da-DK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Forslag til vedtagelse</a:t>
            </a:r>
          </a:p>
        </p:txBody>
      </p:sp>
    </p:spTree>
    <p:extLst>
      <p:ext uri="{BB962C8B-B14F-4D97-AF65-F5344CB8AC3E}">
        <p14:creationId xmlns:p14="http://schemas.microsoft.com/office/powerpoint/2010/main" val="200948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U-SUH">
  <a:themeElements>
    <a:clrScheme name="Region Sjælland">
      <a:dk1>
        <a:srgbClr val="3DAAC8"/>
      </a:dk1>
      <a:lt1>
        <a:srgbClr val="FFFFFF"/>
      </a:lt1>
      <a:dk2>
        <a:srgbClr val="5F6062"/>
      </a:dk2>
      <a:lt2>
        <a:srgbClr val="969696"/>
      </a:lt2>
      <a:accent1>
        <a:srgbClr val="256F9B"/>
      </a:accent1>
      <a:accent2>
        <a:srgbClr val="80B3C7"/>
      </a:accent2>
      <a:accent3>
        <a:srgbClr val="FFFFFF"/>
      </a:accent3>
      <a:accent4>
        <a:srgbClr val="3391AA"/>
      </a:accent4>
      <a:accent5>
        <a:srgbClr val="ACBBCB"/>
      </a:accent5>
      <a:accent6>
        <a:srgbClr val="73A2B4"/>
      </a:accent6>
      <a:hlink>
        <a:srgbClr val="2993BB"/>
      </a:hlink>
      <a:folHlink>
        <a:srgbClr val="7F99A3"/>
      </a:folHlink>
    </a:clrScheme>
    <a:fontScheme name="Region Sjælland_skabelo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1"/>
        </a:solidFill>
        <a:ln w="9525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1400" b="1" i="0" u="none" strike="noStrike" cap="none" normalizeH="0" baseline="0" smtClean="0">
            <a:ln>
              <a:noFill/>
            </a:ln>
            <a:solidFill>
              <a:srgbClr val="5F606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1"/>
        </a:solidFill>
        <a:ln w="9525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1400" b="1" i="0" u="none" strike="noStrike" cap="none" normalizeH="0" baseline="0" smtClean="0">
            <a:ln>
              <a:noFill/>
            </a:ln>
            <a:solidFill>
              <a:srgbClr val="5F606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UK Zealand University Hospital (1) 1">
        <a:dk1>
          <a:srgbClr val="0085A1"/>
        </a:dk1>
        <a:lt1>
          <a:srgbClr val="94948F"/>
        </a:lt1>
        <a:dk2>
          <a:srgbClr val="595959"/>
        </a:dk2>
        <a:lt2>
          <a:srgbClr val="FECB00"/>
        </a:lt2>
        <a:accent1>
          <a:srgbClr val="FF6D22"/>
        </a:accent1>
        <a:accent2>
          <a:srgbClr val="E21B23"/>
        </a:accent2>
        <a:accent3>
          <a:srgbClr val="B5B5B5"/>
        </a:accent3>
        <a:accent4>
          <a:srgbClr val="7E7E79"/>
        </a:accent4>
        <a:accent5>
          <a:srgbClr val="FFBAAB"/>
        </a:accent5>
        <a:accent6>
          <a:srgbClr val="CD171F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K Zealand University Hospital.pptx" id="{300B395B-DE68-4CC6-8833-70D63E530BEB}" vid="{7E552AF9-93FE-499E-96FC-C63398C4588E}"/>
    </a:ext>
  </a:extLst>
</a:theme>
</file>

<file path=ppt/theme/theme2.xml><?xml version="1.0" encoding="utf-8"?>
<a:theme xmlns:a="http://schemas.openxmlformats.org/drawingml/2006/main" name="Region Sjælland Sygehus_1 - Kopi">
  <a:themeElements>
    <a:clrScheme name="Region Sjælland">
      <a:dk1>
        <a:srgbClr val="3DAAC8"/>
      </a:dk1>
      <a:lt1>
        <a:srgbClr val="FFFFFF"/>
      </a:lt1>
      <a:dk2>
        <a:srgbClr val="5F6062"/>
      </a:dk2>
      <a:lt2>
        <a:srgbClr val="969696"/>
      </a:lt2>
      <a:accent1>
        <a:srgbClr val="256F9B"/>
      </a:accent1>
      <a:accent2>
        <a:srgbClr val="80B3C7"/>
      </a:accent2>
      <a:accent3>
        <a:srgbClr val="FFFFFF"/>
      </a:accent3>
      <a:accent4>
        <a:srgbClr val="3391AA"/>
      </a:accent4>
      <a:accent5>
        <a:srgbClr val="ACBBCB"/>
      </a:accent5>
      <a:accent6>
        <a:srgbClr val="73A2B4"/>
      </a:accent6>
      <a:hlink>
        <a:srgbClr val="2993BB"/>
      </a:hlink>
      <a:folHlink>
        <a:srgbClr val="7F99A3"/>
      </a:folHlink>
    </a:clrScheme>
    <a:fontScheme name="Region Sjælland_skabelo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1"/>
        </a:solidFill>
        <a:ln w="9525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1400" b="1" i="0" u="none" strike="noStrike" cap="none" normalizeH="0" baseline="0" smtClean="0">
            <a:ln>
              <a:noFill/>
            </a:ln>
            <a:solidFill>
              <a:srgbClr val="5F6062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1"/>
        </a:solidFill>
        <a:ln w="9525" cap="flat" cmpd="sng" algn="ctr">
          <a:solidFill>
            <a:schemeClr val="folHlink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a-DK" sz="1400" b="1" i="0" u="none" strike="noStrike" cap="none" normalizeH="0" baseline="0" smtClean="0">
            <a:ln>
              <a:noFill/>
            </a:ln>
            <a:solidFill>
              <a:srgbClr val="5F6062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Region Sjælland">
        <a:dk1>
          <a:srgbClr val="0085A1"/>
        </a:dk1>
        <a:lt1>
          <a:srgbClr val="94948F"/>
        </a:lt1>
        <a:dk2>
          <a:srgbClr val="595959"/>
        </a:dk2>
        <a:lt2>
          <a:srgbClr val="FECB00"/>
        </a:lt2>
        <a:accent1>
          <a:srgbClr val="FF6D22"/>
        </a:accent1>
        <a:accent2>
          <a:srgbClr val="E21B23"/>
        </a:accent2>
        <a:accent3>
          <a:srgbClr val="D4DF4D"/>
        </a:accent3>
        <a:accent4>
          <a:srgbClr val="005C42"/>
        </a:accent4>
        <a:accent5>
          <a:srgbClr val="0F4DBC"/>
        </a:accent5>
        <a:accent6>
          <a:srgbClr val="A20234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jællands Universitetshospital.pptx" id="{7A17F4D7-F73F-4885-8273-0B1160BA02E6}" vid="{6128E657-FB70-4CB0-8264-6F3DFA92B67C}"/>
    </a:ext>
  </a:extLst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2335</TotalTime>
  <Words>1135</Words>
  <Application>Microsoft Office PowerPoint</Application>
  <PresentationFormat>Skærmshow (4:3)</PresentationFormat>
  <Paragraphs>165</Paragraphs>
  <Slides>25</Slides>
  <Notes>10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2</vt:i4>
      </vt:variant>
      <vt:variant>
        <vt:lpstr>Slidetitler</vt:lpstr>
      </vt:variant>
      <vt:variant>
        <vt:i4>25</vt:i4>
      </vt:variant>
    </vt:vector>
  </HeadingPairs>
  <TitlesOfParts>
    <vt:vector size="33" baseType="lpstr">
      <vt:lpstr>MS PGothic</vt:lpstr>
      <vt:lpstr>MS PGothic</vt:lpstr>
      <vt:lpstr>Arial</vt:lpstr>
      <vt:lpstr>Calibri</vt:lpstr>
      <vt:lpstr>Georgia</vt:lpstr>
      <vt:lpstr>Times New Roman</vt:lpstr>
      <vt:lpstr>KU-SUH</vt:lpstr>
      <vt:lpstr>Region Sjælland Sygehus_1 - Kopi</vt:lpstr>
      <vt:lpstr>PowerPoint-præsentation</vt:lpstr>
      <vt:lpstr>Implementering af viden</vt:lpstr>
      <vt:lpstr>The New York Times, 4. april 2020</vt:lpstr>
      <vt:lpstr>PowerPoint-præsentation</vt:lpstr>
      <vt:lpstr>PowerPoint-præsentation</vt:lpstr>
      <vt:lpstr>PowerPoint-præsentation</vt:lpstr>
      <vt:lpstr>PowerPoint-præsentation</vt:lpstr>
      <vt:lpstr>Folketinget</vt:lpstr>
      <vt:lpstr>Forslag til vedtagelse</vt:lpstr>
      <vt:lpstr>Ugeskrift for Læger 15-01-2020</vt:lpstr>
      <vt:lpstr>Implementeringsinstrumenter </vt:lpstr>
      <vt:lpstr>Metastudier (oversigter, metaanalyser, NKR)</vt:lpstr>
      <vt:lpstr>Udarbejdelse af et systematisk review ‘En generisk kogebog’</vt:lpstr>
      <vt:lpstr>Det fokuserede spørgsmål (PICO)</vt:lpstr>
      <vt:lpstr>PICO og søgeprotokol</vt:lpstr>
      <vt:lpstr>Kliniske retningslinjer</vt:lpstr>
      <vt:lpstr>Udarbejdelse af en NKR</vt:lpstr>
      <vt:lpstr>Oxford vs GRADE</vt:lpstr>
      <vt:lpstr>GRADE metoden</vt:lpstr>
      <vt:lpstr>Gradering af evidens</vt:lpstr>
      <vt:lpstr>Gradering af evidens  efter GRADE</vt:lpstr>
      <vt:lpstr>PowerPoint-præsentation</vt:lpstr>
      <vt:lpstr>Vurdering af tiltroen til det overordnede evidensniveau</vt:lpstr>
      <vt:lpstr>GRADE: Fra evidens til anbefaling</vt:lpstr>
      <vt:lpstr>NKR 2021-2</vt:lpstr>
    </vt:vector>
  </TitlesOfParts>
  <Company>Region Sjaelland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Stig Brorson</dc:creator>
  <cp:lastModifiedBy>Stig Brorson</cp:lastModifiedBy>
  <cp:revision>54</cp:revision>
  <cp:lastPrinted>2021-08-26T11:10:39Z</cp:lastPrinted>
  <dcterms:created xsi:type="dcterms:W3CDTF">2021-06-28T08:34:07Z</dcterms:created>
  <dcterms:modified xsi:type="dcterms:W3CDTF">2022-08-08T14:25:25Z</dcterms:modified>
</cp:coreProperties>
</file>